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4" r:id="rId2"/>
    <p:sldMasterId id="2147483706" r:id="rId3"/>
  </p:sldMasterIdLst>
  <p:notesMasterIdLst>
    <p:notesMasterId r:id="rId21"/>
  </p:notesMasterIdLst>
  <p:sldIdLst>
    <p:sldId id="256" r:id="rId4"/>
    <p:sldId id="6970" r:id="rId5"/>
    <p:sldId id="275" r:id="rId6"/>
    <p:sldId id="6978" r:id="rId7"/>
    <p:sldId id="266" r:id="rId8"/>
    <p:sldId id="276" r:id="rId9"/>
    <p:sldId id="277" r:id="rId10"/>
    <p:sldId id="267" r:id="rId11"/>
    <p:sldId id="278" r:id="rId12"/>
    <p:sldId id="269" r:id="rId13"/>
    <p:sldId id="6969" r:id="rId14"/>
    <p:sldId id="6973" r:id="rId15"/>
    <p:sldId id="6976" r:id="rId16"/>
    <p:sldId id="6974" r:id="rId17"/>
    <p:sldId id="271" r:id="rId18"/>
    <p:sldId id="272" r:id="rId19"/>
    <p:sldId id="6977" r:id="rId20"/>
  </p:sldIdLst>
  <p:sldSz cx="12192000" cy="6858000"/>
  <p:notesSz cx="6858000" cy="9144000"/>
  <p:defaultTextStyle>
    <a:defPPr>
      <a:defRPr lang="nb-NO"/>
    </a:defPPr>
    <a:lvl1pPr marL="0" algn="l" defTabSz="914355" rtl="0" eaLnBrk="1" latinLnBrk="0" hangingPunct="1">
      <a:defRPr sz="1800" kern="1200">
        <a:solidFill>
          <a:schemeClr val="tx1"/>
        </a:solidFill>
        <a:latin typeface="+mn-lt"/>
        <a:ea typeface="+mn-ea"/>
        <a:cs typeface="+mn-cs"/>
      </a:defRPr>
    </a:lvl1pPr>
    <a:lvl2pPr marL="457177"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3"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7" algn="l" defTabSz="914355"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53A6B45-E48D-C34B-9F76-C5F873C2DAD1}">
          <p14:sldIdLst>
            <p14:sldId id="256"/>
            <p14:sldId id="6970"/>
            <p14:sldId id="275"/>
            <p14:sldId id="6978"/>
            <p14:sldId id="266"/>
            <p14:sldId id="276"/>
            <p14:sldId id="277"/>
            <p14:sldId id="267"/>
            <p14:sldId id="278"/>
            <p14:sldId id="269"/>
            <p14:sldId id="6969"/>
            <p14:sldId id="6973"/>
            <p14:sldId id="6976"/>
            <p14:sldId id="6974"/>
            <p14:sldId id="271"/>
            <p14:sldId id="272"/>
            <p14:sldId id="697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016B203-617A-FDD0-D755-18EBFBCE1F17}" name="Signe Riemer-Sørensen" initials="SR" userId="S::Signe.Riemer-Sorensen@sintef.no::adca0ce1-1769-4729-a18e-4924bc355222" providerId="AD"/>
  <p188:author id="{0EA0B04B-A257-C86C-BC7B-3D300EDE12FE}" name="Benjamin Kwanen Tapley" initials="BKT" userId="S::ben.tapley@sintef.no::15cdce97-35e3-4871-8097-b03015dcb0ad" providerId="AD"/>
  <p188:author id="{4E9D296C-E088-0971-0546-08424E2E0249}" name="Signe Riemer-Sørensen" initials="SR" userId="S::signe.riemer-sorensen@sintef.no::adca0ce1-1769-4729-a18e-4924bc355222"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D0BB4D-FBAC-2E42-A42C-5806EEC9BCDD}" v="1471" dt="2023-08-31T11:39:13.5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35"/>
    <p:restoredTop sz="81361"/>
  </p:normalViewPr>
  <p:slideViewPr>
    <p:cSldViewPr snapToGrid="0">
      <p:cViewPr varScale="1">
        <p:scale>
          <a:sx n="103" d="100"/>
          <a:sy n="103" d="100"/>
        </p:scale>
        <p:origin x="196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9B7A9D-2107-7543-9DDB-390424923AFA}" type="datetimeFigureOut">
              <a:rPr lang="en-NO" smtClean="0"/>
              <a:t>06/09/2023</a:t>
            </a:fld>
            <a:endParaRPr lang="en-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0E16F7-F0A9-4848-A44A-5FA1768604A8}" type="slidenum">
              <a:rPr lang="en-NO" smtClean="0"/>
              <a:t>‹#›</a:t>
            </a:fld>
            <a:endParaRPr lang="en-NO"/>
          </a:p>
        </p:txBody>
      </p:sp>
    </p:spTree>
    <p:extLst>
      <p:ext uri="{BB962C8B-B14F-4D97-AF65-F5344CB8AC3E}">
        <p14:creationId xmlns:p14="http://schemas.microsoft.com/office/powerpoint/2010/main" val="3578354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dirty="0">
                <a:solidFill>
                  <a:srgbClr val="374151"/>
                </a:solidFill>
                <a:effectLst/>
                <a:latin typeface="Söhne"/>
              </a:rPr>
              <a:t>Data Efficiency:</a:t>
            </a:r>
            <a:r>
              <a:rPr lang="en-GB" b="0" i="0" dirty="0">
                <a:solidFill>
                  <a:srgbClr val="374151"/>
                </a:solidFill>
                <a:effectLst/>
                <a:latin typeface="Söhne"/>
              </a:rPr>
              <a:t> "By incorporating known physical laws, PINNs often require fewer data points for accurate predictions."</a:t>
            </a:r>
          </a:p>
          <a:p>
            <a:pPr algn="l">
              <a:buFont typeface="+mj-lt"/>
              <a:buAutoNum type="arabicPeriod"/>
            </a:pPr>
            <a:r>
              <a:rPr lang="en-GB" b="1" i="0" dirty="0">
                <a:solidFill>
                  <a:srgbClr val="374151"/>
                </a:solidFill>
                <a:effectLst/>
                <a:latin typeface="Söhne"/>
              </a:rPr>
              <a:t>Interpretable Models:</a:t>
            </a:r>
            <a:r>
              <a:rPr lang="en-GB" b="0" i="0" dirty="0">
                <a:solidFill>
                  <a:srgbClr val="374151"/>
                </a:solidFill>
                <a:effectLst/>
                <a:latin typeface="Söhne"/>
              </a:rPr>
              <a:t> "PINNs offer a more interpretable framework, as they integrate physical equations, making the model's </a:t>
            </a:r>
            <a:r>
              <a:rPr lang="en-GB" b="0" i="0" dirty="0" err="1">
                <a:solidFill>
                  <a:srgbClr val="374151"/>
                </a:solidFill>
                <a:effectLst/>
                <a:latin typeface="Söhne"/>
              </a:rPr>
              <a:t>behavior</a:t>
            </a:r>
            <a:r>
              <a:rPr lang="en-GB" b="0" i="0" dirty="0">
                <a:solidFill>
                  <a:srgbClr val="374151"/>
                </a:solidFill>
                <a:effectLst/>
                <a:latin typeface="Söhne"/>
              </a:rPr>
              <a:t> easier to understand."</a:t>
            </a:r>
          </a:p>
          <a:p>
            <a:pPr algn="l">
              <a:buFont typeface="+mj-lt"/>
              <a:buAutoNum type="arabicPeriod"/>
            </a:pPr>
            <a:r>
              <a:rPr lang="en-GB" b="1" i="0" dirty="0">
                <a:solidFill>
                  <a:srgbClr val="374151"/>
                </a:solidFill>
                <a:effectLst/>
                <a:latin typeface="Söhne"/>
              </a:rPr>
              <a:t>Incomplete Models and Imperfect Data:</a:t>
            </a:r>
            <a:r>
              <a:rPr lang="en-GB" b="0" i="0" dirty="0">
                <a:solidFill>
                  <a:srgbClr val="374151"/>
                </a:solidFill>
                <a:effectLst/>
                <a:latin typeface="Söhne"/>
              </a:rPr>
              <a:t> "PINNs are robust to gaps in data and model imperfections, as they can leverage physical laws to fill in the blanks."</a:t>
            </a:r>
          </a:p>
          <a:p>
            <a:pPr algn="l">
              <a:buFont typeface="+mj-lt"/>
              <a:buAutoNum type="arabicPeriod"/>
            </a:pPr>
            <a:r>
              <a:rPr lang="en-GB" b="1" i="0" dirty="0">
                <a:solidFill>
                  <a:srgbClr val="374151"/>
                </a:solidFill>
                <a:effectLst/>
                <a:latin typeface="Söhne"/>
              </a:rPr>
              <a:t>Strong Generalization in Small Data Regime:</a:t>
            </a:r>
            <a:r>
              <a:rPr lang="en-GB" b="0" i="0" dirty="0">
                <a:solidFill>
                  <a:srgbClr val="374151"/>
                </a:solidFill>
                <a:effectLst/>
                <a:latin typeface="Söhne"/>
              </a:rPr>
              <a:t> "PINNs excel in scenarios with limited data, as the embedded physics act as a strong </a:t>
            </a:r>
            <a:r>
              <a:rPr lang="en-GB" b="0" i="0" dirty="0" err="1">
                <a:solidFill>
                  <a:srgbClr val="374151"/>
                </a:solidFill>
                <a:effectLst/>
                <a:latin typeface="Söhne"/>
              </a:rPr>
              <a:t>regularizer</a:t>
            </a:r>
            <a:r>
              <a:rPr lang="en-GB" b="0" i="0" dirty="0">
                <a:solidFill>
                  <a:srgbClr val="374151"/>
                </a:solidFill>
                <a:effectLst/>
                <a:latin typeface="Söhne"/>
              </a:rPr>
              <a:t>, enhancing generalization."</a:t>
            </a:r>
          </a:p>
          <a:p>
            <a:pPr algn="l">
              <a:buFont typeface="+mj-lt"/>
              <a:buAutoNum type="arabicPeriod"/>
            </a:pPr>
            <a:r>
              <a:rPr lang="en-GB" b="1" i="0" dirty="0">
                <a:solidFill>
                  <a:srgbClr val="374151"/>
                </a:solidFill>
                <a:effectLst/>
                <a:latin typeface="Söhne"/>
              </a:rPr>
              <a:t>Tackling High Dimensionality:</a:t>
            </a:r>
            <a:r>
              <a:rPr lang="en-GB" b="0" i="0" dirty="0">
                <a:solidFill>
                  <a:srgbClr val="374151"/>
                </a:solidFill>
                <a:effectLst/>
                <a:latin typeface="Söhne"/>
              </a:rPr>
              <a:t> "PINNs are adept at handling high-dimensional problems, breaking the curse of dimensionality by leveraging the structure of physical laws.”</a:t>
            </a:r>
          </a:p>
          <a:p>
            <a:pPr algn="l">
              <a:buFont typeface="+mj-lt"/>
              <a:buAutoNum type="arabicPeriod"/>
            </a:pPr>
            <a:r>
              <a:rPr lang="en-GB" b="1" i="0" dirty="0">
                <a:solidFill>
                  <a:srgbClr val="374151"/>
                </a:solidFill>
                <a:effectLst/>
                <a:latin typeface="Söhne"/>
              </a:rPr>
              <a:t>Difficult Geometries Where Meshing is Not Feasible:</a:t>
            </a:r>
            <a:r>
              <a:rPr lang="en-GB" b="0" i="0" dirty="0">
                <a:solidFill>
                  <a:srgbClr val="374151"/>
                </a:solidFill>
                <a:effectLst/>
                <a:latin typeface="Söhne"/>
              </a:rPr>
              <a:t> "PINNs are mesh-free, making them ideal for problems involving complex or moving geometries where traditional meshing is impractical."</a:t>
            </a:r>
          </a:p>
          <a:p>
            <a:endParaRPr lang="en-NO" dirty="0"/>
          </a:p>
        </p:txBody>
      </p:sp>
      <p:sp>
        <p:nvSpPr>
          <p:cNvPr id="4" name="Slide Number Placeholder 3"/>
          <p:cNvSpPr>
            <a:spLocks noGrp="1"/>
          </p:cNvSpPr>
          <p:nvPr>
            <p:ph type="sldNum" sz="quarter" idx="5"/>
          </p:nvPr>
        </p:nvSpPr>
        <p:spPr/>
        <p:txBody>
          <a:bodyPr/>
          <a:lstStyle/>
          <a:p>
            <a:fld id="{290E16F7-F0A9-4848-A44A-5FA1768604A8}" type="slidenum">
              <a:rPr lang="en-NO" smtClean="0"/>
              <a:t>10</a:t>
            </a:fld>
            <a:endParaRPr lang="en-NO"/>
          </a:p>
        </p:txBody>
      </p:sp>
    </p:spTree>
    <p:extLst>
      <p:ext uri="{BB962C8B-B14F-4D97-AF65-F5344CB8AC3E}">
        <p14:creationId xmlns:p14="http://schemas.microsoft.com/office/powerpoint/2010/main" val="1358180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inferring the 3D flow over an espresso cup based using the Tomo-BOs imaging system and physics-informed neural networks (</a:t>
            </a:r>
            <a:r>
              <a:rPr lang="en-GB" dirty="0" err="1"/>
              <a:t>PiNNs</a:t>
            </a:r>
            <a:r>
              <a:rPr lang="en-GB" dirty="0"/>
              <a:t>). </a:t>
            </a:r>
          </a:p>
          <a:p>
            <a:endParaRPr lang="en-GB" dirty="0"/>
          </a:p>
          <a:p>
            <a:r>
              <a:rPr lang="en-GB" dirty="0"/>
              <a:t>a | Six cameras are aligned around an espresso cup, recording the distortion of the dot-patterns in the panels placed in the background, where the distortion is caused by the density variation of the airflow above the espresso cup. The image data are acquired and processed with </a:t>
            </a:r>
            <a:r>
              <a:rPr lang="en-GB" dirty="0" err="1"/>
              <a:t>LaVision’s</a:t>
            </a:r>
            <a:r>
              <a:rPr lang="en-GB" dirty="0"/>
              <a:t> Tomographic BOS software (</a:t>
            </a:r>
            <a:r>
              <a:rPr lang="en-GB" dirty="0" err="1"/>
              <a:t>DaVis</a:t>
            </a:r>
            <a:r>
              <a:rPr lang="en-GB" dirty="0"/>
              <a:t> 10.1.1). </a:t>
            </a:r>
          </a:p>
          <a:p>
            <a:r>
              <a:rPr lang="en-GB" dirty="0"/>
              <a:t>b | 3D temperature field derived from the refractive index field and reconstructed based on the 2D images from all six cameras. </a:t>
            </a:r>
          </a:p>
          <a:p>
            <a:r>
              <a:rPr lang="en-GB" dirty="0"/>
              <a:t>c | Physics-informed neural network (PINN) inference of the 3D velocity field (left) and pressure field (right) from the temperature data. </a:t>
            </a:r>
          </a:p>
          <a:p>
            <a:endParaRPr lang="en-GB" dirty="0"/>
          </a:p>
          <a:p>
            <a:r>
              <a:rPr lang="en-GB" dirty="0"/>
              <a:t>The Tomo-BOS experiment was performed by F. </a:t>
            </a:r>
            <a:r>
              <a:rPr lang="en-GB" dirty="0" err="1"/>
              <a:t>Fuest</a:t>
            </a:r>
            <a:r>
              <a:rPr lang="en-GB" dirty="0"/>
              <a:t>, Y. J. Jeon and C. Gray from </a:t>
            </a:r>
            <a:r>
              <a:rPr lang="en-GB" dirty="0" err="1"/>
              <a:t>LaVision</a:t>
            </a:r>
            <a:r>
              <a:rPr lang="en-GB" dirty="0"/>
              <a:t>. The PINN inference and visualization were performed by S. Cai and C. Li at Brown University. Image courtesy of S. Cai and C. Li, Brown University</a:t>
            </a:r>
            <a:endParaRPr lang="en-NO" dirty="0"/>
          </a:p>
        </p:txBody>
      </p:sp>
      <p:sp>
        <p:nvSpPr>
          <p:cNvPr id="4" name="Slide Number Placeholder 3"/>
          <p:cNvSpPr>
            <a:spLocks noGrp="1"/>
          </p:cNvSpPr>
          <p:nvPr>
            <p:ph type="sldNum" sz="quarter" idx="5"/>
          </p:nvPr>
        </p:nvSpPr>
        <p:spPr/>
        <p:txBody>
          <a:bodyPr/>
          <a:lstStyle/>
          <a:p>
            <a:fld id="{290E16F7-F0A9-4848-A44A-5FA1768604A8}" type="slidenum">
              <a:rPr lang="en-NO" smtClean="0"/>
              <a:t>12</a:t>
            </a:fld>
            <a:endParaRPr lang="en-NO"/>
          </a:p>
        </p:txBody>
      </p:sp>
    </p:spTree>
    <p:extLst>
      <p:ext uri="{BB962C8B-B14F-4D97-AF65-F5344CB8AC3E}">
        <p14:creationId xmlns:p14="http://schemas.microsoft.com/office/powerpoint/2010/main" val="2109785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Physics-informed filtering of in-vivo 4D-flow magnetic resonance imaging data of blood flow in a porcine descending aorta. Physics-informed neural network (PINN) models can be used to de-noise and reconstruct clinical magnetic resonance imaging (MRI) data of blood velocity, while constraining this reconstruction to respect the underlying physical laws of momentum and mass conservation, as described by the incompressible Navier–Stokes equations. </a:t>
            </a:r>
          </a:p>
          <a:p>
            <a:endParaRPr lang="en-GB" dirty="0"/>
          </a:p>
          <a:p>
            <a:r>
              <a:rPr lang="en-GB" dirty="0"/>
              <a:t>Moreover, a trained PINN model has the potential to aid the automatic segmentation of the arterial wall geometry and to infer important biomarkers such as blood pressure and wall shear stresses. </a:t>
            </a:r>
          </a:p>
          <a:p>
            <a:endParaRPr lang="en-GB" dirty="0"/>
          </a:p>
          <a:p>
            <a:r>
              <a:rPr lang="en-GB" dirty="0"/>
              <a:t>a | Snapshot of in-vivo 4D-flow MRI measurements. b–d | A PINN reconstruction of the velocity field (panel b), pressure (panel c), arterial wall surface geometry and wall shear stresses (panel d). </a:t>
            </a:r>
          </a:p>
          <a:p>
            <a:endParaRPr lang="en-GB" dirty="0"/>
          </a:p>
          <a:p>
            <a:r>
              <a:rPr lang="en-GB" dirty="0"/>
              <a:t>The 4D-flow MRI data were acquired by E. </a:t>
            </a:r>
            <a:r>
              <a:rPr lang="en-GB" dirty="0" err="1"/>
              <a:t>Hwuang</a:t>
            </a:r>
            <a:r>
              <a:rPr lang="en-GB" dirty="0"/>
              <a:t> and W. </a:t>
            </a:r>
            <a:r>
              <a:rPr lang="en-GB" dirty="0" err="1"/>
              <a:t>Witschey</a:t>
            </a:r>
            <a:r>
              <a:rPr lang="en-GB" dirty="0"/>
              <a:t> at the University of Pennsylvania. The PINN inference and visualization were performed by S. Wang, G. </a:t>
            </a:r>
            <a:r>
              <a:rPr lang="en-GB" dirty="0" err="1"/>
              <a:t>Kissas</a:t>
            </a:r>
            <a:r>
              <a:rPr lang="en-GB" dirty="0"/>
              <a:t> and P. </a:t>
            </a:r>
            <a:r>
              <a:rPr lang="en-GB" dirty="0" err="1"/>
              <a:t>Perdikaris</a:t>
            </a:r>
            <a:r>
              <a:rPr lang="en-GB" dirty="0"/>
              <a:t> at the University of Pennsylvania.</a:t>
            </a:r>
            <a:endParaRPr lang="en-NO" dirty="0"/>
          </a:p>
        </p:txBody>
      </p:sp>
      <p:sp>
        <p:nvSpPr>
          <p:cNvPr id="4" name="Slide Number Placeholder 3"/>
          <p:cNvSpPr>
            <a:spLocks noGrp="1"/>
          </p:cNvSpPr>
          <p:nvPr>
            <p:ph type="sldNum" sz="quarter" idx="5"/>
          </p:nvPr>
        </p:nvSpPr>
        <p:spPr/>
        <p:txBody>
          <a:bodyPr/>
          <a:lstStyle/>
          <a:p>
            <a:fld id="{290E16F7-F0A9-4848-A44A-5FA1768604A8}" type="slidenum">
              <a:rPr lang="en-NO" smtClean="0"/>
              <a:t>13</a:t>
            </a:fld>
            <a:endParaRPr lang="en-NO"/>
          </a:p>
        </p:txBody>
      </p:sp>
    </p:spTree>
    <p:extLst>
      <p:ext uri="{BB962C8B-B14F-4D97-AF65-F5344CB8AC3E}">
        <p14:creationId xmlns:p14="http://schemas.microsoft.com/office/powerpoint/2010/main" val="1399968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290E16F7-F0A9-4848-A44A-5FA1768604A8}" type="slidenum">
              <a:rPr lang="en-NO" smtClean="0"/>
              <a:t>16</a:t>
            </a:fld>
            <a:endParaRPr lang="en-NO"/>
          </a:p>
        </p:txBody>
      </p:sp>
    </p:spTree>
    <p:extLst>
      <p:ext uri="{BB962C8B-B14F-4D97-AF65-F5344CB8AC3E}">
        <p14:creationId xmlns:p14="http://schemas.microsoft.com/office/powerpoint/2010/main" val="2642779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3.svg"/><Relationship Id="rId4"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orside med bilder splittet">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EEDD0BA7-C436-7FE0-64B1-EBC49CF4FA26}"/>
              </a:ext>
            </a:extLst>
          </p:cNvPr>
          <p:cNvSpPr>
            <a:spLocks noGrp="1"/>
          </p:cNvSpPr>
          <p:nvPr>
            <p:ph type="pic" sz="quarter" idx="16"/>
          </p:nvPr>
        </p:nvSpPr>
        <p:spPr>
          <a:xfrm>
            <a:off x="4897296" y="0"/>
            <a:ext cx="7294704" cy="6858325"/>
          </a:xfrm>
          <a:custGeom>
            <a:avLst/>
            <a:gdLst>
              <a:gd name="connsiteX0" fmla="*/ 2467646 w 7294704"/>
              <a:gd name="connsiteY0" fmla="*/ 0 h 6858325"/>
              <a:gd name="connsiteX1" fmla="*/ 7294704 w 7294704"/>
              <a:gd name="connsiteY1" fmla="*/ 0 h 6858325"/>
              <a:gd name="connsiteX2" fmla="*/ 7294704 w 7294704"/>
              <a:gd name="connsiteY2" fmla="*/ 6858325 h 6858325"/>
              <a:gd name="connsiteX3" fmla="*/ 0 w 7294704"/>
              <a:gd name="connsiteY3" fmla="*/ 6858325 h 6858325"/>
            </a:gdLst>
            <a:ahLst/>
            <a:cxnLst>
              <a:cxn ang="0">
                <a:pos x="connsiteX0" y="connsiteY0"/>
              </a:cxn>
              <a:cxn ang="0">
                <a:pos x="connsiteX1" y="connsiteY1"/>
              </a:cxn>
              <a:cxn ang="0">
                <a:pos x="connsiteX2" y="connsiteY2"/>
              </a:cxn>
              <a:cxn ang="0">
                <a:pos x="connsiteX3" y="connsiteY3"/>
              </a:cxn>
            </a:cxnLst>
            <a:rect l="l" t="t" r="r" b="b"/>
            <a:pathLst>
              <a:path w="7294704" h="6858325">
                <a:moveTo>
                  <a:pt x="2467646" y="0"/>
                </a:moveTo>
                <a:lnTo>
                  <a:pt x="7294704" y="0"/>
                </a:lnTo>
                <a:lnTo>
                  <a:pt x="7294704" y="6858325"/>
                </a:lnTo>
                <a:lnTo>
                  <a:pt x="0" y="6858325"/>
                </a:lnTo>
                <a:close/>
              </a:path>
            </a:pathLst>
          </a:custGeom>
          <a:blipFill>
            <a:blip r:embed="rId2"/>
            <a:stretch>
              <a:fillRect/>
            </a:stretch>
          </a:blipFill>
        </p:spPr>
        <p:txBody>
          <a:bodyPr wrap="square">
            <a:noAutofit/>
          </a:bodyPr>
          <a:lstStyle>
            <a:lvl1pPr>
              <a:buNone/>
              <a:defRPr/>
            </a:lvl1pPr>
          </a:lstStyle>
          <a:p>
            <a:r>
              <a:rPr lang="en-GB"/>
              <a:t>Click icon to add picture</a:t>
            </a:r>
            <a:endParaRPr lang="nb-NO" dirty="0"/>
          </a:p>
        </p:txBody>
      </p:sp>
      <p:sp>
        <p:nvSpPr>
          <p:cNvPr id="3" name="Text Placeholder 2">
            <a:extLst>
              <a:ext uri="{FF2B5EF4-FFF2-40B4-BE49-F238E27FC236}">
                <a16:creationId xmlns:a16="http://schemas.microsoft.com/office/drawing/2014/main" id="{E2091FE9-5642-447B-A657-51E61C78B318}"/>
              </a:ext>
            </a:extLst>
          </p:cNvPr>
          <p:cNvSpPr>
            <a:spLocks noGrp="1"/>
          </p:cNvSpPr>
          <p:nvPr>
            <p:ph type="body" sz="quarter" idx="20" hasCustomPrompt="1"/>
          </p:nvPr>
        </p:nvSpPr>
        <p:spPr>
          <a:xfrm>
            <a:off x="0" y="3821445"/>
            <a:ext cx="4897296" cy="2074529"/>
          </a:xfrm>
          <a:solidFill>
            <a:schemeClr val="bg1"/>
          </a:solidFill>
        </p:spPr>
        <p:txBody>
          <a:bodyPr/>
          <a:lstStyle>
            <a:lvl1pPr marL="0" indent="0">
              <a:buNone/>
              <a:defRPr/>
            </a:lvl1pPr>
          </a:lstStyle>
          <a:p>
            <a:pPr lvl="0"/>
            <a:r>
              <a:rPr lang="nb-NO" dirty="0"/>
              <a:t> </a:t>
            </a:r>
          </a:p>
        </p:txBody>
      </p:sp>
      <p:sp>
        <p:nvSpPr>
          <p:cNvPr id="12" name="Title 1">
            <a:extLst>
              <a:ext uri="{FF2B5EF4-FFF2-40B4-BE49-F238E27FC236}">
                <a16:creationId xmlns:a16="http://schemas.microsoft.com/office/drawing/2014/main" id="{C4136857-8A04-412B-B6B5-632FD407B032}"/>
              </a:ext>
            </a:extLst>
          </p:cNvPr>
          <p:cNvSpPr>
            <a:spLocks noGrp="1"/>
          </p:cNvSpPr>
          <p:nvPr>
            <p:ph type="ctrTitle" hasCustomPrompt="1"/>
          </p:nvPr>
        </p:nvSpPr>
        <p:spPr>
          <a:xfrm>
            <a:off x="720090" y="4198032"/>
            <a:ext cx="3847566" cy="533223"/>
          </a:xfrm>
          <a:solidFill>
            <a:schemeClr val="bg1"/>
          </a:solidFill>
        </p:spPr>
        <p:txBody>
          <a:bodyPr wrap="square" lIns="0" tIns="0" rIns="0" bIns="0" anchor="b">
            <a:spAutoFit/>
          </a:bodyPr>
          <a:lstStyle>
            <a:lvl1pPr algn="l">
              <a:defRPr sz="3850" b="1" spc="0" baseline="0">
                <a:solidFill>
                  <a:srgbClr val="05427C"/>
                </a:solidFill>
              </a:defRPr>
            </a:lvl1pPr>
          </a:lstStyle>
          <a:p>
            <a:r>
              <a:rPr lang="nb-NO" dirty="0"/>
              <a:t>Short </a:t>
            </a:r>
            <a:r>
              <a:rPr lang="nb-NO" dirty="0" err="1"/>
              <a:t>title</a:t>
            </a:r>
            <a:endParaRPr lang="nb-NO" dirty="0"/>
          </a:p>
        </p:txBody>
      </p:sp>
      <p:sp>
        <p:nvSpPr>
          <p:cNvPr id="13" name="Subtitle 2">
            <a:extLst>
              <a:ext uri="{FF2B5EF4-FFF2-40B4-BE49-F238E27FC236}">
                <a16:creationId xmlns:a16="http://schemas.microsoft.com/office/drawing/2014/main" id="{8EDF94FC-487E-4582-A68F-1CE82F069903}"/>
              </a:ext>
            </a:extLst>
          </p:cNvPr>
          <p:cNvSpPr>
            <a:spLocks noGrp="1"/>
          </p:cNvSpPr>
          <p:nvPr>
            <p:ph type="subTitle" idx="1" hasCustomPrompt="1"/>
          </p:nvPr>
        </p:nvSpPr>
        <p:spPr>
          <a:xfrm>
            <a:off x="720090" y="4931786"/>
            <a:ext cx="3847566" cy="676275"/>
          </a:xfrm>
          <a:prstGeom prst="rect">
            <a:avLst/>
          </a:prstGeom>
        </p:spPr>
        <p:txBody>
          <a:bodyPr lIns="0" tIns="0" rIns="0" bIns="0">
            <a:noAutofit/>
          </a:bodyPr>
          <a:lstStyle>
            <a:lvl1pPr marL="0" indent="0" algn="l">
              <a:lnSpc>
                <a:spcPct val="107000"/>
              </a:lnSpc>
              <a:spcBef>
                <a:spcPts val="0"/>
              </a:spcBef>
              <a:buNone/>
              <a:defRPr sz="2100">
                <a:solidFill>
                  <a:schemeClr val="tx2"/>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dirty="0" err="1"/>
              <a:t>Click</a:t>
            </a:r>
            <a:r>
              <a:rPr lang="nb-NO" dirty="0"/>
              <a:t> to </a:t>
            </a:r>
            <a:r>
              <a:rPr lang="nb-NO" dirty="0" err="1"/>
              <a:t>add</a:t>
            </a:r>
            <a:r>
              <a:rPr lang="nb-NO" dirty="0"/>
              <a:t> </a:t>
            </a:r>
            <a:r>
              <a:rPr lang="nb-NO" dirty="0" err="1"/>
              <a:t>subtitle</a:t>
            </a:r>
            <a:endParaRPr lang="nb-NO" dirty="0"/>
          </a:p>
        </p:txBody>
      </p:sp>
      <p:pic>
        <p:nvPicPr>
          <p:cNvPr id="9" name="Graphic 8">
            <a:extLst>
              <a:ext uri="{FF2B5EF4-FFF2-40B4-BE49-F238E27FC236}">
                <a16:creationId xmlns:a16="http://schemas.microsoft.com/office/drawing/2014/main" id="{31B4F5CB-508E-40CD-99E9-A75C5CF518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091" y="-1"/>
            <a:ext cx="1099919" cy="1304666"/>
          </a:xfrm>
          <a:prstGeom prst="rect">
            <a:avLst/>
          </a:prstGeom>
        </p:spPr>
      </p:pic>
      <p:sp>
        <p:nvSpPr>
          <p:cNvPr id="6" name="Footer Placeholder 5">
            <a:extLst>
              <a:ext uri="{FF2B5EF4-FFF2-40B4-BE49-F238E27FC236}">
                <a16:creationId xmlns:a16="http://schemas.microsoft.com/office/drawing/2014/main" id="{8F6E4096-9A09-FBED-C1E7-FEFE02F1696E}"/>
              </a:ext>
            </a:extLst>
          </p:cNvPr>
          <p:cNvSpPr>
            <a:spLocks noGrp="1"/>
          </p:cNvSpPr>
          <p:nvPr>
            <p:ph type="ftr" sz="quarter" idx="22"/>
          </p:nvPr>
        </p:nvSpPr>
        <p:spPr/>
        <p:txBody>
          <a:bodyPr/>
          <a:lstStyle>
            <a:lvl1pPr>
              <a:defRPr>
                <a:solidFill>
                  <a:schemeClr val="bg1"/>
                </a:solidFill>
              </a:defRPr>
            </a:lvl1pPr>
          </a:lstStyle>
          <a:p>
            <a:endParaRPr lang="en-NO"/>
          </a:p>
        </p:txBody>
      </p:sp>
      <p:sp>
        <p:nvSpPr>
          <p:cNvPr id="7" name="Slide Number Placeholder 6">
            <a:extLst>
              <a:ext uri="{FF2B5EF4-FFF2-40B4-BE49-F238E27FC236}">
                <a16:creationId xmlns:a16="http://schemas.microsoft.com/office/drawing/2014/main" id="{74F7272C-3E8B-A404-40E9-523547827B23}"/>
              </a:ext>
            </a:extLst>
          </p:cNvPr>
          <p:cNvSpPr>
            <a:spLocks noGrp="1"/>
          </p:cNvSpPr>
          <p:nvPr>
            <p:ph type="sldNum" sz="quarter" idx="23"/>
          </p:nvPr>
        </p:nvSpPr>
        <p:spPr/>
        <p:txBody>
          <a:bodyPr/>
          <a:lstStyle/>
          <a:p>
            <a:fld id="{D390F666-17CA-004C-917E-3DB3A7C46CDA}" type="slidenum">
              <a:rPr lang="en-NO" smtClean="0"/>
              <a:t>‹#›</a:t>
            </a:fld>
            <a:endParaRPr lang="en-NO"/>
          </a:p>
        </p:txBody>
      </p:sp>
    </p:spTree>
    <p:extLst>
      <p:ext uri="{BB962C8B-B14F-4D97-AF65-F5344CB8AC3E}">
        <p14:creationId xmlns:p14="http://schemas.microsoft.com/office/powerpoint/2010/main" val="500727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tel og tekst i fire bolk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9407366"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9" name="Text Placeholder 2">
            <a:extLst>
              <a:ext uri="{FF2B5EF4-FFF2-40B4-BE49-F238E27FC236}">
                <a16:creationId xmlns:a16="http://schemas.microsoft.com/office/drawing/2014/main" id="{811D9235-DDE9-4289-8F46-F0D05758E858}"/>
              </a:ext>
            </a:extLst>
          </p:cNvPr>
          <p:cNvSpPr>
            <a:spLocks noGrp="1"/>
          </p:cNvSpPr>
          <p:nvPr>
            <p:ph idx="1" hasCustomPrompt="1"/>
          </p:nvPr>
        </p:nvSpPr>
        <p:spPr>
          <a:xfrm>
            <a:off x="758190" y="2660399"/>
            <a:ext cx="2231753" cy="3508629"/>
          </a:xfrm>
          <a:prstGeom prst="rect">
            <a:avLst/>
          </a:prstGeom>
        </p:spPr>
        <p:txBody>
          <a:bodyPr vert="horz" lIns="0" tIns="0" rIns="0" bIns="0" rtlCol="0">
            <a:normAutofit/>
          </a:bodyPr>
          <a:lstStyle>
            <a:lvl1pPr>
              <a:defRPr sz="2000">
                <a:latin typeface="Calibri Light" panose="020F0302020204030204" pitchFamily="34" charset="0"/>
                <a:cs typeface="Calibri Light" panose="020F0302020204030204" pitchFamily="34" charset="0"/>
              </a:defRPr>
            </a:lvl1pPr>
            <a:lvl2pPr>
              <a:defRPr sz="1800">
                <a:latin typeface="Calibri Light" panose="020F0302020204030204" pitchFamily="34" charset="0"/>
                <a:cs typeface="Calibri Light" panose="020F0302020204030204" pitchFamily="34" charset="0"/>
              </a:defRPr>
            </a:lvl2pPr>
            <a:lvl3pPr>
              <a:defRPr sz="1600">
                <a:latin typeface="Calibri Light" panose="020F0302020204030204" pitchFamily="34" charset="0"/>
                <a:cs typeface="Calibri Light" panose="020F0302020204030204" pitchFamily="34" charset="0"/>
              </a:defRPr>
            </a:lvl3pPr>
            <a:lvl4pPr>
              <a:defRPr sz="1500">
                <a:latin typeface="Calibri Light" panose="020F0302020204030204" pitchFamily="34" charset="0"/>
                <a:cs typeface="Calibri Light" panose="020F0302020204030204" pitchFamily="34" charset="0"/>
              </a:defRPr>
            </a:lvl4pPr>
            <a:lvl5pPr>
              <a:defRPr sz="1400">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6" name="Text Placeholder 5">
            <a:extLst>
              <a:ext uri="{FF2B5EF4-FFF2-40B4-BE49-F238E27FC236}">
                <a16:creationId xmlns:a16="http://schemas.microsoft.com/office/drawing/2014/main" id="{39C633A9-1FFF-4537-8715-2AC956C6BE80}"/>
              </a:ext>
            </a:extLst>
          </p:cNvPr>
          <p:cNvSpPr>
            <a:spLocks noGrp="1"/>
          </p:cNvSpPr>
          <p:nvPr>
            <p:ph type="body" sz="quarter" idx="16" hasCustomPrompt="1"/>
          </p:nvPr>
        </p:nvSpPr>
        <p:spPr>
          <a:xfrm>
            <a:off x="758190" y="1915200"/>
            <a:ext cx="2231753" cy="463550"/>
          </a:xfrm>
        </p:spPr>
        <p:txBody>
          <a:bodyPr anchor="ctr">
            <a:normAutofit/>
          </a:bodyPr>
          <a:lstStyle>
            <a:lvl1pPr marL="0" indent="0">
              <a:buNone/>
              <a:defRPr sz="2400" b="1">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
                <a:schemeClr val="accent1"/>
              </a:buClr>
              <a:buSzPct val="100000"/>
              <a:buFont typeface="Arial" panose="020B0604020202020204" pitchFamily="34" charset="0"/>
              <a:buNone/>
              <a:tabLst/>
              <a:defRPr/>
            </a:pPr>
            <a:r>
              <a:rPr lang="en-US" dirty="0"/>
              <a:t>Click to add text</a:t>
            </a:r>
          </a:p>
        </p:txBody>
      </p:sp>
      <p:sp>
        <p:nvSpPr>
          <p:cNvPr id="10" name="Text Placeholder 5">
            <a:extLst>
              <a:ext uri="{FF2B5EF4-FFF2-40B4-BE49-F238E27FC236}">
                <a16:creationId xmlns:a16="http://schemas.microsoft.com/office/drawing/2014/main" id="{BB489D15-1D3B-475B-804D-55D1F4B566B7}"/>
              </a:ext>
            </a:extLst>
          </p:cNvPr>
          <p:cNvSpPr>
            <a:spLocks noGrp="1"/>
          </p:cNvSpPr>
          <p:nvPr>
            <p:ph type="body" sz="quarter" idx="17" hasCustomPrompt="1"/>
          </p:nvPr>
        </p:nvSpPr>
        <p:spPr>
          <a:xfrm>
            <a:off x="3594819" y="1915200"/>
            <a:ext cx="2231753" cy="463550"/>
          </a:xfrm>
        </p:spPr>
        <p:txBody>
          <a:bodyPr anchor="ctr">
            <a:normAutofit/>
          </a:bodyPr>
          <a:lstStyle>
            <a:lvl1pPr marL="0" indent="0">
              <a:buNone/>
              <a:defRPr sz="2400" b="1">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
                <a:schemeClr val="accent1"/>
              </a:buClr>
              <a:buSzPct val="100000"/>
              <a:buFont typeface="Arial" panose="020B0604020202020204" pitchFamily="34" charset="0"/>
              <a:buNone/>
              <a:tabLst/>
              <a:defRPr/>
            </a:pPr>
            <a:r>
              <a:rPr lang="en-US" dirty="0"/>
              <a:t>Click to add text</a:t>
            </a:r>
          </a:p>
        </p:txBody>
      </p:sp>
      <p:sp>
        <p:nvSpPr>
          <p:cNvPr id="13" name="Text Placeholder 5">
            <a:extLst>
              <a:ext uri="{FF2B5EF4-FFF2-40B4-BE49-F238E27FC236}">
                <a16:creationId xmlns:a16="http://schemas.microsoft.com/office/drawing/2014/main" id="{7C40E28E-F22B-4290-AC19-015D2EF8E6B5}"/>
              </a:ext>
            </a:extLst>
          </p:cNvPr>
          <p:cNvSpPr>
            <a:spLocks noGrp="1"/>
          </p:cNvSpPr>
          <p:nvPr>
            <p:ph type="body" sz="quarter" idx="18" hasCustomPrompt="1"/>
          </p:nvPr>
        </p:nvSpPr>
        <p:spPr>
          <a:xfrm>
            <a:off x="6431448" y="1915200"/>
            <a:ext cx="2231753" cy="463550"/>
          </a:xfrm>
        </p:spPr>
        <p:txBody>
          <a:bodyPr anchor="ctr">
            <a:normAutofit/>
          </a:bodyPr>
          <a:lstStyle>
            <a:lvl1pPr marL="0" indent="0">
              <a:buNone/>
              <a:defRPr sz="2400" b="1">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
                <a:schemeClr val="accent1"/>
              </a:buClr>
              <a:buSzPct val="100000"/>
              <a:buFont typeface="Arial" panose="020B0604020202020204" pitchFamily="34" charset="0"/>
              <a:buNone/>
              <a:tabLst/>
              <a:defRPr/>
            </a:pPr>
            <a:r>
              <a:rPr lang="en-US" dirty="0"/>
              <a:t>Click to add text</a:t>
            </a:r>
          </a:p>
        </p:txBody>
      </p:sp>
      <p:sp>
        <p:nvSpPr>
          <p:cNvPr id="16" name="Text Placeholder 5">
            <a:extLst>
              <a:ext uri="{FF2B5EF4-FFF2-40B4-BE49-F238E27FC236}">
                <a16:creationId xmlns:a16="http://schemas.microsoft.com/office/drawing/2014/main" id="{C3EFE82E-AFA9-4392-A98D-D7E91F50D3AD}"/>
              </a:ext>
            </a:extLst>
          </p:cNvPr>
          <p:cNvSpPr>
            <a:spLocks noGrp="1"/>
          </p:cNvSpPr>
          <p:nvPr>
            <p:ph type="body" sz="quarter" idx="20" hasCustomPrompt="1"/>
          </p:nvPr>
        </p:nvSpPr>
        <p:spPr>
          <a:xfrm>
            <a:off x="9278257" y="1915200"/>
            <a:ext cx="2231753" cy="463550"/>
          </a:xfrm>
        </p:spPr>
        <p:txBody>
          <a:bodyPr anchor="ctr">
            <a:normAutofit/>
          </a:bodyPr>
          <a:lstStyle>
            <a:lvl1pPr marL="0" indent="0">
              <a:buNone/>
              <a:defRPr sz="2400" b="1">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
                <a:schemeClr val="accent1"/>
              </a:buClr>
              <a:buSzPct val="100000"/>
              <a:buFont typeface="Arial" panose="020B0604020202020204" pitchFamily="34" charset="0"/>
              <a:buNone/>
              <a:tabLst/>
              <a:defRPr/>
            </a:pPr>
            <a:r>
              <a:rPr lang="en-US" dirty="0"/>
              <a:t>Click to add text</a:t>
            </a:r>
          </a:p>
        </p:txBody>
      </p:sp>
      <p:sp>
        <p:nvSpPr>
          <p:cNvPr id="12" name="Text Placeholder 2">
            <a:extLst>
              <a:ext uri="{FF2B5EF4-FFF2-40B4-BE49-F238E27FC236}">
                <a16:creationId xmlns:a16="http://schemas.microsoft.com/office/drawing/2014/main" id="{1353C839-9966-4A19-AE29-71299F46D598}"/>
              </a:ext>
            </a:extLst>
          </p:cNvPr>
          <p:cNvSpPr>
            <a:spLocks noGrp="1"/>
          </p:cNvSpPr>
          <p:nvPr>
            <p:ph idx="21" hasCustomPrompt="1"/>
          </p:nvPr>
        </p:nvSpPr>
        <p:spPr>
          <a:xfrm>
            <a:off x="3594819" y="2660399"/>
            <a:ext cx="2231753" cy="3508629"/>
          </a:xfrm>
          <a:prstGeom prst="rect">
            <a:avLst/>
          </a:prstGeom>
        </p:spPr>
        <p:txBody>
          <a:bodyPr vert="horz" lIns="0" tIns="0" rIns="0" bIns="0" rtlCol="0">
            <a:normAutofit/>
          </a:bodyPr>
          <a:lstStyle>
            <a:lvl1pPr>
              <a:defRPr sz="2000">
                <a:latin typeface="Calibri Light" panose="020F0302020204030204" pitchFamily="34" charset="0"/>
                <a:cs typeface="Calibri Light" panose="020F0302020204030204" pitchFamily="34" charset="0"/>
              </a:defRPr>
            </a:lvl1pPr>
            <a:lvl2pPr>
              <a:defRPr sz="1800">
                <a:latin typeface="Calibri Light" panose="020F0302020204030204" pitchFamily="34" charset="0"/>
                <a:cs typeface="Calibri Light" panose="020F0302020204030204" pitchFamily="34" charset="0"/>
              </a:defRPr>
            </a:lvl2pPr>
            <a:lvl3pPr>
              <a:defRPr sz="1600">
                <a:latin typeface="Calibri Light" panose="020F0302020204030204" pitchFamily="34" charset="0"/>
                <a:cs typeface="Calibri Light" panose="020F0302020204030204" pitchFamily="34" charset="0"/>
              </a:defRPr>
            </a:lvl3pPr>
            <a:lvl4pPr>
              <a:defRPr sz="1500">
                <a:latin typeface="Calibri Light" panose="020F0302020204030204" pitchFamily="34" charset="0"/>
                <a:cs typeface="Calibri Light" panose="020F0302020204030204" pitchFamily="34" charset="0"/>
              </a:defRPr>
            </a:lvl4pPr>
            <a:lvl5pPr>
              <a:defRPr sz="1400">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14" name="Text Placeholder 2">
            <a:extLst>
              <a:ext uri="{FF2B5EF4-FFF2-40B4-BE49-F238E27FC236}">
                <a16:creationId xmlns:a16="http://schemas.microsoft.com/office/drawing/2014/main" id="{0E603540-E738-4A65-864E-9CE8F767BD6D}"/>
              </a:ext>
            </a:extLst>
          </p:cNvPr>
          <p:cNvSpPr>
            <a:spLocks noGrp="1"/>
          </p:cNvSpPr>
          <p:nvPr>
            <p:ph idx="22" hasCustomPrompt="1"/>
          </p:nvPr>
        </p:nvSpPr>
        <p:spPr>
          <a:xfrm>
            <a:off x="6431448" y="2660399"/>
            <a:ext cx="2231753" cy="3508629"/>
          </a:xfrm>
          <a:prstGeom prst="rect">
            <a:avLst/>
          </a:prstGeom>
        </p:spPr>
        <p:txBody>
          <a:bodyPr vert="horz" lIns="0" tIns="0" rIns="0" bIns="0" rtlCol="0">
            <a:normAutofit/>
          </a:bodyPr>
          <a:lstStyle>
            <a:lvl1pPr>
              <a:defRPr sz="2000">
                <a:latin typeface="Calibri Light" panose="020F0302020204030204" pitchFamily="34" charset="0"/>
                <a:cs typeface="Calibri Light" panose="020F0302020204030204" pitchFamily="34" charset="0"/>
              </a:defRPr>
            </a:lvl1pPr>
            <a:lvl2pPr>
              <a:defRPr sz="1800">
                <a:latin typeface="Calibri Light" panose="020F0302020204030204" pitchFamily="34" charset="0"/>
                <a:cs typeface="Calibri Light" panose="020F0302020204030204" pitchFamily="34" charset="0"/>
              </a:defRPr>
            </a:lvl2pPr>
            <a:lvl3pPr>
              <a:defRPr sz="1600">
                <a:latin typeface="Calibri Light" panose="020F0302020204030204" pitchFamily="34" charset="0"/>
                <a:cs typeface="Calibri Light" panose="020F0302020204030204" pitchFamily="34" charset="0"/>
              </a:defRPr>
            </a:lvl3pPr>
            <a:lvl4pPr>
              <a:defRPr sz="1500">
                <a:latin typeface="Calibri Light" panose="020F0302020204030204" pitchFamily="34" charset="0"/>
                <a:cs typeface="Calibri Light" panose="020F0302020204030204" pitchFamily="34" charset="0"/>
              </a:defRPr>
            </a:lvl4pPr>
            <a:lvl5pPr>
              <a:defRPr sz="1400">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17" name="Text Placeholder 2">
            <a:extLst>
              <a:ext uri="{FF2B5EF4-FFF2-40B4-BE49-F238E27FC236}">
                <a16:creationId xmlns:a16="http://schemas.microsoft.com/office/drawing/2014/main" id="{0B600F13-F9ED-4493-AEA6-C2211E17F328}"/>
              </a:ext>
            </a:extLst>
          </p:cNvPr>
          <p:cNvSpPr>
            <a:spLocks noGrp="1"/>
          </p:cNvSpPr>
          <p:nvPr>
            <p:ph idx="23" hasCustomPrompt="1"/>
          </p:nvPr>
        </p:nvSpPr>
        <p:spPr>
          <a:xfrm>
            <a:off x="9278257" y="2660400"/>
            <a:ext cx="2231753" cy="3508630"/>
          </a:xfrm>
          <a:prstGeom prst="rect">
            <a:avLst/>
          </a:prstGeom>
        </p:spPr>
        <p:txBody>
          <a:bodyPr vert="horz" lIns="0" tIns="0" rIns="0" bIns="0" rtlCol="0">
            <a:normAutofit/>
          </a:bodyPr>
          <a:lstStyle>
            <a:lvl1pPr>
              <a:defRPr sz="2000">
                <a:latin typeface="Calibri Light" panose="020F0302020204030204" pitchFamily="34" charset="0"/>
                <a:cs typeface="Calibri Light" panose="020F0302020204030204" pitchFamily="34" charset="0"/>
              </a:defRPr>
            </a:lvl1pPr>
            <a:lvl2pPr>
              <a:defRPr sz="1800">
                <a:latin typeface="Calibri Light" panose="020F0302020204030204" pitchFamily="34" charset="0"/>
                <a:cs typeface="Calibri Light" panose="020F0302020204030204" pitchFamily="34" charset="0"/>
              </a:defRPr>
            </a:lvl2pPr>
            <a:lvl3pPr>
              <a:defRPr sz="1600">
                <a:latin typeface="Calibri Light" panose="020F0302020204030204" pitchFamily="34" charset="0"/>
                <a:cs typeface="Calibri Light" panose="020F0302020204030204" pitchFamily="34" charset="0"/>
              </a:defRPr>
            </a:lvl3pPr>
            <a:lvl4pPr>
              <a:defRPr sz="1500">
                <a:latin typeface="Calibri Light" panose="020F0302020204030204" pitchFamily="34" charset="0"/>
                <a:cs typeface="Calibri Light" panose="020F0302020204030204" pitchFamily="34" charset="0"/>
              </a:defRPr>
            </a:lvl4pPr>
            <a:lvl5pPr>
              <a:defRPr sz="1400">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5" name="Date Placeholder 4">
            <a:extLst>
              <a:ext uri="{FF2B5EF4-FFF2-40B4-BE49-F238E27FC236}">
                <a16:creationId xmlns:a16="http://schemas.microsoft.com/office/drawing/2014/main" id="{BA3F1B26-92FF-A9B2-0541-1DEC971DB688}"/>
              </a:ext>
            </a:extLst>
          </p:cNvPr>
          <p:cNvSpPr>
            <a:spLocks noGrp="1"/>
          </p:cNvSpPr>
          <p:nvPr>
            <p:ph type="dt" sz="half" idx="24"/>
          </p:nvPr>
        </p:nvSpPr>
        <p:spPr/>
        <p:txBody>
          <a:bodyPr/>
          <a:lstStyle/>
          <a:p>
            <a:fld id="{96607C80-825F-F542-8C1A-7CCB89D83A51}" type="datetimeFigureOut">
              <a:rPr lang="en-NO" smtClean="0"/>
              <a:t>06/09/2023</a:t>
            </a:fld>
            <a:endParaRPr lang="en-NO"/>
          </a:p>
        </p:txBody>
      </p:sp>
      <p:sp>
        <p:nvSpPr>
          <p:cNvPr id="7" name="Footer Placeholder 6">
            <a:extLst>
              <a:ext uri="{FF2B5EF4-FFF2-40B4-BE49-F238E27FC236}">
                <a16:creationId xmlns:a16="http://schemas.microsoft.com/office/drawing/2014/main" id="{BEFE7DC1-8478-58B2-2E38-EE7D42E662B5}"/>
              </a:ext>
            </a:extLst>
          </p:cNvPr>
          <p:cNvSpPr>
            <a:spLocks noGrp="1"/>
          </p:cNvSpPr>
          <p:nvPr>
            <p:ph type="ftr" sz="quarter" idx="25"/>
          </p:nvPr>
        </p:nvSpPr>
        <p:spPr/>
        <p:txBody>
          <a:bodyPr/>
          <a:lstStyle/>
          <a:p>
            <a:endParaRPr lang="en-NO"/>
          </a:p>
        </p:txBody>
      </p:sp>
      <p:sp>
        <p:nvSpPr>
          <p:cNvPr id="8" name="Slide Number Placeholder 7">
            <a:extLst>
              <a:ext uri="{FF2B5EF4-FFF2-40B4-BE49-F238E27FC236}">
                <a16:creationId xmlns:a16="http://schemas.microsoft.com/office/drawing/2014/main" id="{A559A295-0954-EEFE-FD6A-BBA04AA836B4}"/>
              </a:ext>
            </a:extLst>
          </p:cNvPr>
          <p:cNvSpPr>
            <a:spLocks noGrp="1"/>
          </p:cNvSpPr>
          <p:nvPr>
            <p:ph type="sldNum" sz="quarter" idx="26"/>
          </p:nvPr>
        </p:nvSpPr>
        <p:spPr/>
        <p:txBody>
          <a:bodyPr/>
          <a:lstStyle/>
          <a:p>
            <a:fld id="{D390F666-17CA-004C-917E-3DB3A7C46CDA}" type="slidenum">
              <a:rPr lang="en-NO" smtClean="0"/>
              <a:t>‹#›</a:t>
            </a:fld>
            <a:endParaRPr lang="en-NO"/>
          </a:p>
        </p:txBody>
      </p:sp>
    </p:spTree>
    <p:extLst>
      <p:ext uri="{BB962C8B-B14F-4D97-AF65-F5344CB8AC3E}">
        <p14:creationId xmlns:p14="http://schemas.microsoft.com/office/powerpoint/2010/main" val="1465436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tel og tekst i fem bolk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9407366"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6" name="Text Placeholder 5">
            <a:extLst>
              <a:ext uri="{FF2B5EF4-FFF2-40B4-BE49-F238E27FC236}">
                <a16:creationId xmlns:a16="http://schemas.microsoft.com/office/drawing/2014/main" id="{39C633A9-1FFF-4537-8715-2AC956C6BE80}"/>
              </a:ext>
            </a:extLst>
          </p:cNvPr>
          <p:cNvSpPr>
            <a:spLocks noGrp="1"/>
          </p:cNvSpPr>
          <p:nvPr>
            <p:ph type="body" sz="quarter" idx="16" hasCustomPrompt="1"/>
          </p:nvPr>
        </p:nvSpPr>
        <p:spPr>
          <a:xfrm>
            <a:off x="758191" y="1915200"/>
            <a:ext cx="1843430" cy="463550"/>
          </a:xfrm>
        </p:spPr>
        <p:txBody>
          <a:bodyPr anchor="ctr">
            <a:normAutofit/>
          </a:bodyPr>
          <a:lstStyle>
            <a:lvl1pPr marL="0" indent="0">
              <a:buNone/>
              <a:defRPr sz="2400" b="1">
                <a:solidFill>
                  <a:schemeClr val="bg1"/>
                </a:solidFill>
                <a:latin typeface="+mj-lt"/>
              </a:defRPr>
            </a:lvl1pPr>
          </a:lstStyle>
          <a:p>
            <a:pPr lvl="0"/>
            <a:r>
              <a:rPr lang="en-US" dirty="0"/>
              <a:t>Text</a:t>
            </a:r>
          </a:p>
        </p:txBody>
      </p:sp>
      <p:sp>
        <p:nvSpPr>
          <p:cNvPr id="10" name="Text Placeholder 5">
            <a:extLst>
              <a:ext uri="{FF2B5EF4-FFF2-40B4-BE49-F238E27FC236}">
                <a16:creationId xmlns:a16="http://schemas.microsoft.com/office/drawing/2014/main" id="{BB489D15-1D3B-475B-804D-55D1F4B566B7}"/>
              </a:ext>
            </a:extLst>
          </p:cNvPr>
          <p:cNvSpPr>
            <a:spLocks noGrp="1"/>
          </p:cNvSpPr>
          <p:nvPr>
            <p:ph type="body" sz="quarter" idx="17" hasCustomPrompt="1"/>
          </p:nvPr>
        </p:nvSpPr>
        <p:spPr>
          <a:xfrm>
            <a:off x="2981389" y="1915200"/>
            <a:ext cx="1843430" cy="463550"/>
          </a:xfrm>
        </p:spPr>
        <p:txBody>
          <a:bodyPr anchor="ctr">
            <a:normAutofit/>
          </a:bodyPr>
          <a:lstStyle>
            <a:lvl1pPr marL="0" indent="0">
              <a:buNone/>
              <a:defRPr sz="2400" b="1">
                <a:solidFill>
                  <a:schemeClr val="bg1"/>
                </a:solidFill>
                <a:latin typeface="+mj-lt"/>
              </a:defRPr>
            </a:lvl1pPr>
          </a:lstStyle>
          <a:p>
            <a:pPr lvl="0"/>
            <a:r>
              <a:rPr lang="en-US" dirty="0"/>
              <a:t>Text</a:t>
            </a:r>
          </a:p>
        </p:txBody>
      </p:sp>
      <p:sp>
        <p:nvSpPr>
          <p:cNvPr id="13" name="Text Placeholder 5">
            <a:extLst>
              <a:ext uri="{FF2B5EF4-FFF2-40B4-BE49-F238E27FC236}">
                <a16:creationId xmlns:a16="http://schemas.microsoft.com/office/drawing/2014/main" id="{7C40E28E-F22B-4290-AC19-015D2EF8E6B5}"/>
              </a:ext>
            </a:extLst>
          </p:cNvPr>
          <p:cNvSpPr>
            <a:spLocks noGrp="1"/>
          </p:cNvSpPr>
          <p:nvPr>
            <p:ph type="body" sz="quarter" idx="18" hasCustomPrompt="1"/>
          </p:nvPr>
        </p:nvSpPr>
        <p:spPr>
          <a:xfrm>
            <a:off x="5204587" y="1915200"/>
            <a:ext cx="1843430" cy="463550"/>
          </a:xfrm>
        </p:spPr>
        <p:txBody>
          <a:bodyPr anchor="ctr">
            <a:normAutofit/>
          </a:bodyPr>
          <a:lstStyle>
            <a:lvl1pPr marL="0" indent="0">
              <a:buNone/>
              <a:defRPr sz="2400" b="1">
                <a:solidFill>
                  <a:schemeClr val="bg1"/>
                </a:solidFill>
                <a:latin typeface="+mj-lt"/>
              </a:defRPr>
            </a:lvl1pPr>
          </a:lstStyle>
          <a:p>
            <a:pPr lvl="0"/>
            <a:r>
              <a:rPr lang="en-US" dirty="0"/>
              <a:t>Text</a:t>
            </a:r>
          </a:p>
        </p:txBody>
      </p:sp>
      <p:sp>
        <p:nvSpPr>
          <p:cNvPr id="16" name="Text Placeholder 5">
            <a:extLst>
              <a:ext uri="{FF2B5EF4-FFF2-40B4-BE49-F238E27FC236}">
                <a16:creationId xmlns:a16="http://schemas.microsoft.com/office/drawing/2014/main" id="{C3EFE82E-AFA9-4392-A98D-D7E91F50D3AD}"/>
              </a:ext>
            </a:extLst>
          </p:cNvPr>
          <p:cNvSpPr>
            <a:spLocks noGrp="1"/>
          </p:cNvSpPr>
          <p:nvPr>
            <p:ph type="body" sz="quarter" idx="20" hasCustomPrompt="1"/>
          </p:nvPr>
        </p:nvSpPr>
        <p:spPr>
          <a:xfrm>
            <a:off x="7427785" y="1915200"/>
            <a:ext cx="1843430" cy="463550"/>
          </a:xfrm>
        </p:spPr>
        <p:txBody>
          <a:bodyPr anchor="ctr">
            <a:normAutofit/>
          </a:bodyPr>
          <a:lstStyle>
            <a:lvl1pPr marL="0" indent="0">
              <a:buNone/>
              <a:defRPr sz="2400" b="1">
                <a:solidFill>
                  <a:schemeClr val="bg1"/>
                </a:solidFill>
                <a:latin typeface="+mj-lt"/>
              </a:defRPr>
            </a:lvl1pPr>
          </a:lstStyle>
          <a:p>
            <a:pPr lvl="0"/>
            <a:r>
              <a:rPr lang="en-US" dirty="0"/>
              <a:t>Text</a:t>
            </a:r>
          </a:p>
        </p:txBody>
      </p:sp>
      <p:sp>
        <p:nvSpPr>
          <p:cNvPr id="14" name="Text Placeholder 5">
            <a:extLst>
              <a:ext uri="{FF2B5EF4-FFF2-40B4-BE49-F238E27FC236}">
                <a16:creationId xmlns:a16="http://schemas.microsoft.com/office/drawing/2014/main" id="{07F6985F-0D21-4B64-A375-95792C7EBAE9}"/>
              </a:ext>
            </a:extLst>
          </p:cNvPr>
          <p:cNvSpPr>
            <a:spLocks noGrp="1"/>
          </p:cNvSpPr>
          <p:nvPr>
            <p:ph type="body" sz="quarter" idx="22" hasCustomPrompt="1"/>
          </p:nvPr>
        </p:nvSpPr>
        <p:spPr>
          <a:xfrm>
            <a:off x="9650983" y="1915200"/>
            <a:ext cx="1843430" cy="463550"/>
          </a:xfrm>
        </p:spPr>
        <p:txBody>
          <a:bodyPr anchor="ctr">
            <a:normAutofit/>
          </a:bodyPr>
          <a:lstStyle>
            <a:lvl1pPr marL="0" indent="0">
              <a:buNone/>
              <a:defRPr sz="2400" b="1">
                <a:solidFill>
                  <a:schemeClr val="bg1"/>
                </a:solidFill>
                <a:latin typeface="+mj-lt"/>
              </a:defRPr>
            </a:lvl1pPr>
          </a:lstStyle>
          <a:p>
            <a:pPr lvl="0"/>
            <a:r>
              <a:rPr lang="en-US" dirty="0"/>
              <a:t>Text</a:t>
            </a:r>
          </a:p>
        </p:txBody>
      </p:sp>
      <p:sp>
        <p:nvSpPr>
          <p:cNvPr id="17" name="Text Placeholder 2">
            <a:extLst>
              <a:ext uri="{FF2B5EF4-FFF2-40B4-BE49-F238E27FC236}">
                <a16:creationId xmlns:a16="http://schemas.microsoft.com/office/drawing/2014/main" id="{81F4C872-ADC6-4CB7-A95B-67721B28B3BA}"/>
              </a:ext>
            </a:extLst>
          </p:cNvPr>
          <p:cNvSpPr>
            <a:spLocks noGrp="1"/>
          </p:cNvSpPr>
          <p:nvPr>
            <p:ph idx="23" hasCustomPrompt="1"/>
          </p:nvPr>
        </p:nvSpPr>
        <p:spPr>
          <a:xfrm>
            <a:off x="758191" y="2660400"/>
            <a:ext cx="1843430" cy="3508630"/>
          </a:xfrm>
          <a:prstGeom prst="rect">
            <a:avLst/>
          </a:prstGeom>
        </p:spPr>
        <p:txBody>
          <a:bodyPr vert="horz" lIns="0" tIns="0" rIns="0" bIns="0" rtlCol="0">
            <a:normAutofit/>
          </a:bodyPr>
          <a:lstStyle>
            <a:lvl1pPr>
              <a:defRPr sz="2000">
                <a:latin typeface="Calibri Light" panose="020F0302020204030204" pitchFamily="34" charset="0"/>
                <a:cs typeface="Calibri Light" panose="020F0302020204030204" pitchFamily="34" charset="0"/>
              </a:defRPr>
            </a:lvl1pPr>
            <a:lvl2pPr>
              <a:defRPr sz="1800">
                <a:latin typeface="Calibri Light" panose="020F0302020204030204" pitchFamily="34" charset="0"/>
                <a:cs typeface="Calibri Light" panose="020F0302020204030204" pitchFamily="34" charset="0"/>
              </a:defRPr>
            </a:lvl2pPr>
            <a:lvl3pPr>
              <a:defRPr sz="1600">
                <a:latin typeface="Calibri Light" panose="020F0302020204030204" pitchFamily="34" charset="0"/>
                <a:cs typeface="Calibri Light" panose="020F0302020204030204" pitchFamily="34" charset="0"/>
              </a:defRPr>
            </a:lvl3pPr>
            <a:lvl4pPr>
              <a:defRPr sz="1500">
                <a:latin typeface="Calibri Light" panose="020F0302020204030204" pitchFamily="34" charset="0"/>
                <a:cs typeface="Calibri Light" panose="020F0302020204030204" pitchFamily="34" charset="0"/>
              </a:defRPr>
            </a:lvl4pPr>
            <a:lvl5pPr>
              <a:defRPr sz="1400">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18" name="Text Placeholder 2">
            <a:extLst>
              <a:ext uri="{FF2B5EF4-FFF2-40B4-BE49-F238E27FC236}">
                <a16:creationId xmlns:a16="http://schemas.microsoft.com/office/drawing/2014/main" id="{6C46C9DB-FDA2-4D7F-AE1E-DCF46A0EC357}"/>
              </a:ext>
            </a:extLst>
          </p:cNvPr>
          <p:cNvSpPr>
            <a:spLocks noGrp="1"/>
          </p:cNvSpPr>
          <p:nvPr>
            <p:ph idx="1" hasCustomPrompt="1"/>
          </p:nvPr>
        </p:nvSpPr>
        <p:spPr>
          <a:xfrm>
            <a:off x="2981389" y="2660400"/>
            <a:ext cx="1843430" cy="3508630"/>
          </a:xfrm>
          <a:prstGeom prst="rect">
            <a:avLst/>
          </a:prstGeom>
        </p:spPr>
        <p:txBody>
          <a:bodyPr vert="horz" lIns="0" tIns="0" rIns="0" bIns="0" rtlCol="0">
            <a:normAutofit/>
          </a:bodyPr>
          <a:lstStyle>
            <a:lvl1pPr>
              <a:defRPr sz="2000">
                <a:latin typeface="Calibri Light" panose="020F0302020204030204" pitchFamily="34" charset="0"/>
                <a:cs typeface="Calibri Light" panose="020F0302020204030204" pitchFamily="34" charset="0"/>
              </a:defRPr>
            </a:lvl1pPr>
            <a:lvl2pPr>
              <a:defRPr sz="1800">
                <a:latin typeface="Calibri Light" panose="020F0302020204030204" pitchFamily="34" charset="0"/>
                <a:cs typeface="Calibri Light" panose="020F0302020204030204" pitchFamily="34" charset="0"/>
              </a:defRPr>
            </a:lvl2pPr>
            <a:lvl3pPr>
              <a:defRPr sz="1600">
                <a:latin typeface="Calibri Light" panose="020F0302020204030204" pitchFamily="34" charset="0"/>
                <a:cs typeface="Calibri Light" panose="020F0302020204030204" pitchFamily="34" charset="0"/>
              </a:defRPr>
            </a:lvl3pPr>
            <a:lvl4pPr>
              <a:defRPr sz="1500">
                <a:latin typeface="Calibri Light" panose="020F0302020204030204" pitchFamily="34" charset="0"/>
                <a:cs typeface="Calibri Light" panose="020F0302020204030204" pitchFamily="34" charset="0"/>
              </a:defRPr>
            </a:lvl4pPr>
            <a:lvl5pPr>
              <a:defRPr sz="1400">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19" name="Text Placeholder 2">
            <a:extLst>
              <a:ext uri="{FF2B5EF4-FFF2-40B4-BE49-F238E27FC236}">
                <a16:creationId xmlns:a16="http://schemas.microsoft.com/office/drawing/2014/main" id="{90A9BB8B-DC94-4781-BC39-9CF0E2C0ED17}"/>
              </a:ext>
            </a:extLst>
          </p:cNvPr>
          <p:cNvSpPr>
            <a:spLocks noGrp="1"/>
          </p:cNvSpPr>
          <p:nvPr>
            <p:ph idx="24" hasCustomPrompt="1"/>
          </p:nvPr>
        </p:nvSpPr>
        <p:spPr>
          <a:xfrm>
            <a:off x="5204587" y="2660400"/>
            <a:ext cx="1843430" cy="3508630"/>
          </a:xfrm>
          <a:prstGeom prst="rect">
            <a:avLst/>
          </a:prstGeom>
        </p:spPr>
        <p:txBody>
          <a:bodyPr vert="horz" lIns="0" tIns="0" rIns="0" bIns="0" rtlCol="0">
            <a:normAutofit/>
          </a:bodyPr>
          <a:lstStyle>
            <a:lvl1pPr>
              <a:defRPr sz="2000">
                <a:latin typeface="Calibri Light" panose="020F0302020204030204" pitchFamily="34" charset="0"/>
                <a:cs typeface="Calibri Light" panose="020F0302020204030204" pitchFamily="34" charset="0"/>
              </a:defRPr>
            </a:lvl1pPr>
            <a:lvl2pPr>
              <a:defRPr sz="1800">
                <a:latin typeface="Calibri Light" panose="020F0302020204030204" pitchFamily="34" charset="0"/>
                <a:cs typeface="Calibri Light" panose="020F0302020204030204" pitchFamily="34" charset="0"/>
              </a:defRPr>
            </a:lvl2pPr>
            <a:lvl3pPr>
              <a:defRPr sz="1600">
                <a:latin typeface="Calibri Light" panose="020F0302020204030204" pitchFamily="34" charset="0"/>
                <a:cs typeface="Calibri Light" panose="020F0302020204030204" pitchFamily="34" charset="0"/>
              </a:defRPr>
            </a:lvl3pPr>
            <a:lvl4pPr>
              <a:defRPr sz="1500">
                <a:latin typeface="Calibri Light" panose="020F0302020204030204" pitchFamily="34" charset="0"/>
                <a:cs typeface="Calibri Light" panose="020F0302020204030204" pitchFamily="34" charset="0"/>
              </a:defRPr>
            </a:lvl4pPr>
            <a:lvl5pPr>
              <a:defRPr sz="1400">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20" name="Text Placeholder 2">
            <a:extLst>
              <a:ext uri="{FF2B5EF4-FFF2-40B4-BE49-F238E27FC236}">
                <a16:creationId xmlns:a16="http://schemas.microsoft.com/office/drawing/2014/main" id="{89A977F4-3F57-4229-A296-E33CE6E0E74B}"/>
              </a:ext>
            </a:extLst>
          </p:cNvPr>
          <p:cNvSpPr>
            <a:spLocks noGrp="1"/>
          </p:cNvSpPr>
          <p:nvPr>
            <p:ph idx="25" hasCustomPrompt="1"/>
          </p:nvPr>
        </p:nvSpPr>
        <p:spPr>
          <a:xfrm>
            <a:off x="7427785" y="2660400"/>
            <a:ext cx="1843430" cy="3508630"/>
          </a:xfrm>
          <a:prstGeom prst="rect">
            <a:avLst/>
          </a:prstGeom>
        </p:spPr>
        <p:txBody>
          <a:bodyPr vert="horz" lIns="0" tIns="0" rIns="0" bIns="0" rtlCol="0">
            <a:normAutofit/>
          </a:bodyPr>
          <a:lstStyle>
            <a:lvl1pPr>
              <a:defRPr sz="2000">
                <a:latin typeface="Calibri Light" panose="020F0302020204030204" pitchFamily="34" charset="0"/>
                <a:cs typeface="Calibri Light" panose="020F0302020204030204" pitchFamily="34" charset="0"/>
              </a:defRPr>
            </a:lvl1pPr>
            <a:lvl2pPr>
              <a:defRPr sz="1800">
                <a:latin typeface="Calibri Light" panose="020F0302020204030204" pitchFamily="34" charset="0"/>
                <a:cs typeface="Calibri Light" panose="020F0302020204030204" pitchFamily="34" charset="0"/>
              </a:defRPr>
            </a:lvl2pPr>
            <a:lvl3pPr>
              <a:defRPr sz="1600">
                <a:latin typeface="Calibri Light" panose="020F0302020204030204" pitchFamily="34" charset="0"/>
                <a:cs typeface="Calibri Light" panose="020F0302020204030204" pitchFamily="34" charset="0"/>
              </a:defRPr>
            </a:lvl3pPr>
            <a:lvl4pPr>
              <a:defRPr sz="1500">
                <a:latin typeface="Calibri Light" panose="020F0302020204030204" pitchFamily="34" charset="0"/>
                <a:cs typeface="Calibri Light" panose="020F0302020204030204" pitchFamily="34" charset="0"/>
              </a:defRPr>
            </a:lvl4pPr>
            <a:lvl5pPr>
              <a:defRPr sz="1400">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21" name="Text Placeholder 2">
            <a:extLst>
              <a:ext uri="{FF2B5EF4-FFF2-40B4-BE49-F238E27FC236}">
                <a16:creationId xmlns:a16="http://schemas.microsoft.com/office/drawing/2014/main" id="{0A1BAC33-EE11-4422-B2BC-1EA0C02293FB}"/>
              </a:ext>
            </a:extLst>
          </p:cNvPr>
          <p:cNvSpPr>
            <a:spLocks noGrp="1"/>
          </p:cNvSpPr>
          <p:nvPr>
            <p:ph idx="26" hasCustomPrompt="1"/>
          </p:nvPr>
        </p:nvSpPr>
        <p:spPr>
          <a:xfrm>
            <a:off x="9650983" y="2660400"/>
            <a:ext cx="1843430" cy="3508630"/>
          </a:xfrm>
          <a:prstGeom prst="rect">
            <a:avLst/>
          </a:prstGeom>
        </p:spPr>
        <p:txBody>
          <a:bodyPr vert="horz" lIns="0" tIns="0" rIns="0" bIns="0" rtlCol="0">
            <a:normAutofit/>
          </a:bodyPr>
          <a:lstStyle>
            <a:lvl1pPr>
              <a:defRPr sz="2000">
                <a:latin typeface="Calibri Light" panose="020F0302020204030204" pitchFamily="34" charset="0"/>
                <a:cs typeface="Calibri Light" panose="020F0302020204030204" pitchFamily="34" charset="0"/>
              </a:defRPr>
            </a:lvl1pPr>
            <a:lvl2pPr>
              <a:defRPr sz="1800">
                <a:latin typeface="Calibri Light" panose="020F0302020204030204" pitchFamily="34" charset="0"/>
                <a:cs typeface="Calibri Light" panose="020F0302020204030204" pitchFamily="34" charset="0"/>
              </a:defRPr>
            </a:lvl2pPr>
            <a:lvl3pPr>
              <a:defRPr sz="1600">
                <a:latin typeface="Calibri Light" panose="020F0302020204030204" pitchFamily="34" charset="0"/>
                <a:cs typeface="Calibri Light" panose="020F0302020204030204" pitchFamily="34" charset="0"/>
              </a:defRPr>
            </a:lvl3pPr>
            <a:lvl4pPr>
              <a:defRPr sz="1500">
                <a:latin typeface="Calibri Light" panose="020F0302020204030204" pitchFamily="34" charset="0"/>
                <a:cs typeface="Calibri Light" panose="020F0302020204030204" pitchFamily="34" charset="0"/>
              </a:defRPr>
            </a:lvl4pPr>
            <a:lvl5pPr>
              <a:defRPr sz="1400">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5" name="Date Placeholder 4">
            <a:extLst>
              <a:ext uri="{FF2B5EF4-FFF2-40B4-BE49-F238E27FC236}">
                <a16:creationId xmlns:a16="http://schemas.microsoft.com/office/drawing/2014/main" id="{9927C87B-5930-D9C7-21C7-2F59B7E05AE4}"/>
              </a:ext>
            </a:extLst>
          </p:cNvPr>
          <p:cNvSpPr>
            <a:spLocks noGrp="1"/>
          </p:cNvSpPr>
          <p:nvPr>
            <p:ph type="dt" sz="half" idx="27"/>
          </p:nvPr>
        </p:nvSpPr>
        <p:spPr/>
        <p:txBody>
          <a:bodyPr/>
          <a:lstStyle/>
          <a:p>
            <a:fld id="{96607C80-825F-F542-8C1A-7CCB89D83A51}" type="datetimeFigureOut">
              <a:rPr lang="en-NO" smtClean="0"/>
              <a:t>06/09/2023</a:t>
            </a:fld>
            <a:endParaRPr lang="en-NO"/>
          </a:p>
        </p:txBody>
      </p:sp>
      <p:sp>
        <p:nvSpPr>
          <p:cNvPr id="7" name="Footer Placeholder 6">
            <a:extLst>
              <a:ext uri="{FF2B5EF4-FFF2-40B4-BE49-F238E27FC236}">
                <a16:creationId xmlns:a16="http://schemas.microsoft.com/office/drawing/2014/main" id="{9A81DBD8-2D30-328C-7D43-259AE529787C}"/>
              </a:ext>
            </a:extLst>
          </p:cNvPr>
          <p:cNvSpPr>
            <a:spLocks noGrp="1"/>
          </p:cNvSpPr>
          <p:nvPr>
            <p:ph type="ftr" sz="quarter" idx="28"/>
          </p:nvPr>
        </p:nvSpPr>
        <p:spPr/>
        <p:txBody>
          <a:bodyPr/>
          <a:lstStyle/>
          <a:p>
            <a:endParaRPr lang="en-NO"/>
          </a:p>
        </p:txBody>
      </p:sp>
      <p:sp>
        <p:nvSpPr>
          <p:cNvPr id="8" name="Slide Number Placeholder 7">
            <a:extLst>
              <a:ext uri="{FF2B5EF4-FFF2-40B4-BE49-F238E27FC236}">
                <a16:creationId xmlns:a16="http://schemas.microsoft.com/office/drawing/2014/main" id="{A78DC7CE-05BD-5583-D019-652274D72538}"/>
              </a:ext>
            </a:extLst>
          </p:cNvPr>
          <p:cNvSpPr>
            <a:spLocks noGrp="1"/>
          </p:cNvSpPr>
          <p:nvPr>
            <p:ph type="sldNum" sz="quarter" idx="29"/>
          </p:nvPr>
        </p:nvSpPr>
        <p:spPr/>
        <p:txBody>
          <a:bodyPr/>
          <a:lstStyle/>
          <a:p>
            <a:fld id="{D390F666-17CA-004C-917E-3DB3A7C46CDA}" type="slidenum">
              <a:rPr lang="en-NO" smtClean="0"/>
              <a:t>‹#›</a:t>
            </a:fld>
            <a:endParaRPr lang="en-NO"/>
          </a:p>
        </p:txBody>
      </p:sp>
    </p:spTree>
    <p:extLst>
      <p:ext uri="{BB962C8B-B14F-4D97-AF65-F5344CB8AC3E}">
        <p14:creationId xmlns:p14="http://schemas.microsoft.com/office/powerpoint/2010/main" val="2508461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tel og tekst i fire bolker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9407366"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8" name="Text Placeholder 2">
            <a:extLst>
              <a:ext uri="{FF2B5EF4-FFF2-40B4-BE49-F238E27FC236}">
                <a16:creationId xmlns:a16="http://schemas.microsoft.com/office/drawing/2014/main" id="{F6747267-EFBF-44BB-9183-953BF10B458F}"/>
              </a:ext>
            </a:extLst>
          </p:cNvPr>
          <p:cNvSpPr>
            <a:spLocks noGrp="1"/>
          </p:cNvSpPr>
          <p:nvPr>
            <p:ph idx="20" hasCustomPrompt="1"/>
          </p:nvPr>
        </p:nvSpPr>
        <p:spPr>
          <a:xfrm>
            <a:off x="758189" y="2259019"/>
            <a:ext cx="5149124" cy="1489253"/>
          </a:xfrm>
          <a:prstGeom prst="rect">
            <a:avLst/>
          </a:prstGeom>
        </p:spPr>
        <p:txBody>
          <a:bodyPr vert="horz" lIns="0" tIns="0" rIns="0" bIns="0" rtlCol="0">
            <a:normAutofit/>
          </a:bodyPr>
          <a:lstStyle>
            <a:lvl1pPr>
              <a:defRPr sz="2000">
                <a:latin typeface="Calibri Light" panose="020F0302020204030204" pitchFamily="34" charset="0"/>
                <a:cs typeface="Calibri Light" panose="020F0302020204030204" pitchFamily="34" charset="0"/>
              </a:defRPr>
            </a:lvl1pPr>
            <a:lvl2pPr>
              <a:defRPr sz="1800">
                <a:latin typeface="Calibri Light" panose="020F0302020204030204" pitchFamily="34" charset="0"/>
                <a:cs typeface="Calibri Light" panose="020F0302020204030204" pitchFamily="34" charset="0"/>
              </a:defRPr>
            </a:lvl2pPr>
            <a:lvl3pPr>
              <a:defRPr sz="1600">
                <a:latin typeface="Calibri Light" panose="020F0302020204030204" pitchFamily="34" charset="0"/>
                <a:cs typeface="Calibri Light" panose="020F0302020204030204" pitchFamily="34" charset="0"/>
              </a:defRPr>
            </a:lvl3pPr>
            <a:lvl4pPr>
              <a:defRPr sz="1500">
                <a:latin typeface="Calibri Light" panose="020F0302020204030204" pitchFamily="34" charset="0"/>
                <a:cs typeface="Calibri Light" panose="020F0302020204030204" pitchFamily="34" charset="0"/>
              </a:defRPr>
            </a:lvl4pPr>
            <a:lvl5pPr>
              <a:defRPr sz="1400">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10" name="Text Placeholder 2">
            <a:extLst>
              <a:ext uri="{FF2B5EF4-FFF2-40B4-BE49-F238E27FC236}">
                <a16:creationId xmlns:a16="http://schemas.microsoft.com/office/drawing/2014/main" id="{FE31E4EF-E536-4BF9-9022-3B7F2DAC9C06}"/>
              </a:ext>
            </a:extLst>
          </p:cNvPr>
          <p:cNvSpPr>
            <a:spLocks noGrp="1"/>
          </p:cNvSpPr>
          <p:nvPr>
            <p:ph idx="1" hasCustomPrompt="1"/>
          </p:nvPr>
        </p:nvSpPr>
        <p:spPr>
          <a:xfrm>
            <a:off x="758189" y="4201929"/>
            <a:ext cx="5149124" cy="1489253"/>
          </a:xfrm>
          <a:prstGeom prst="rect">
            <a:avLst/>
          </a:prstGeom>
        </p:spPr>
        <p:txBody>
          <a:bodyPr vert="horz" lIns="0" tIns="0" rIns="0" bIns="0" rtlCol="0">
            <a:normAutofit/>
          </a:bodyPr>
          <a:lstStyle>
            <a:lvl1pPr>
              <a:defRPr sz="2000">
                <a:latin typeface="Calibri Light" panose="020F0302020204030204" pitchFamily="34" charset="0"/>
                <a:cs typeface="Calibri Light" panose="020F0302020204030204" pitchFamily="34" charset="0"/>
              </a:defRPr>
            </a:lvl1pPr>
            <a:lvl2pPr>
              <a:defRPr sz="1800">
                <a:latin typeface="Calibri Light" panose="020F0302020204030204" pitchFamily="34" charset="0"/>
                <a:cs typeface="Calibri Light" panose="020F0302020204030204" pitchFamily="34" charset="0"/>
              </a:defRPr>
            </a:lvl2pPr>
            <a:lvl3pPr>
              <a:defRPr sz="1600">
                <a:latin typeface="Calibri Light" panose="020F0302020204030204" pitchFamily="34" charset="0"/>
                <a:cs typeface="Calibri Light" panose="020F0302020204030204" pitchFamily="34" charset="0"/>
              </a:defRPr>
            </a:lvl3pPr>
            <a:lvl4pPr>
              <a:defRPr sz="1500">
                <a:latin typeface="Calibri Light" panose="020F0302020204030204" pitchFamily="34" charset="0"/>
                <a:cs typeface="Calibri Light" panose="020F0302020204030204" pitchFamily="34" charset="0"/>
              </a:defRPr>
            </a:lvl4pPr>
            <a:lvl5pPr>
              <a:defRPr sz="1400">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11" name="Text Placeholder 2">
            <a:extLst>
              <a:ext uri="{FF2B5EF4-FFF2-40B4-BE49-F238E27FC236}">
                <a16:creationId xmlns:a16="http://schemas.microsoft.com/office/drawing/2014/main" id="{23BE2648-25FC-495F-B368-4BD2F773FC40}"/>
              </a:ext>
            </a:extLst>
          </p:cNvPr>
          <p:cNvSpPr>
            <a:spLocks noGrp="1"/>
          </p:cNvSpPr>
          <p:nvPr>
            <p:ph idx="21" hasCustomPrompt="1"/>
          </p:nvPr>
        </p:nvSpPr>
        <p:spPr>
          <a:xfrm>
            <a:off x="6360882" y="2259018"/>
            <a:ext cx="5111026" cy="1489253"/>
          </a:xfrm>
          <a:prstGeom prst="rect">
            <a:avLst/>
          </a:prstGeom>
        </p:spPr>
        <p:txBody>
          <a:bodyPr vert="horz" lIns="0" tIns="0" rIns="0" bIns="0" rtlCol="0">
            <a:normAutofit/>
          </a:bodyPr>
          <a:lstStyle>
            <a:lvl1pPr>
              <a:defRPr sz="2000">
                <a:latin typeface="Calibri Light" panose="020F0302020204030204" pitchFamily="34" charset="0"/>
                <a:cs typeface="Calibri Light" panose="020F0302020204030204" pitchFamily="34" charset="0"/>
              </a:defRPr>
            </a:lvl1pPr>
            <a:lvl2pPr>
              <a:defRPr sz="1800">
                <a:latin typeface="Calibri Light" panose="020F0302020204030204" pitchFamily="34" charset="0"/>
                <a:cs typeface="Calibri Light" panose="020F0302020204030204" pitchFamily="34" charset="0"/>
              </a:defRPr>
            </a:lvl2pPr>
            <a:lvl3pPr>
              <a:defRPr sz="1600">
                <a:latin typeface="Calibri Light" panose="020F0302020204030204" pitchFamily="34" charset="0"/>
                <a:cs typeface="Calibri Light" panose="020F0302020204030204" pitchFamily="34" charset="0"/>
              </a:defRPr>
            </a:lvl3pPr>
            <a:lvl4pPr>
              <a:defRPr sz="1500">
                <a:latin typeface="Calibri Light" panose="020F0302020204030204" pitchFamily="34" charset="0"/>
                <a:cs typeface="Calibri Light" panose="020F0302020204030204" pitchFamily="34" charset="0"/>
              </a:defRPr>
            </a:lvl4pPr>
            <a:lvl5pPr>
              <a:defRPr sz="1400">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12" name="Text Placeholder 2">
            <a:extLst>
              <a:ext uri="{FF2B5EF4-FFF2-40B4-BE49-F238E27FC236}">
                <a16:creationId xmlns:a16="http://schemas.microsoft.com/office/drawing/2014/main" id="{EE9E63F2-0D8E-4E93-9804-11C06A125F46}"/>
              </a:ext>
            </a:extLst>
          </p:cNvPr>
          <p:cNvSpPr>
            <a:spLocks noGrp="1"/>
          </p:cNvSpPr>
          <p:nvPr>
            <p:ph idx="22" hasCustomPrompt="1"/>
          </p:nvPr>
        </p:nvSpPr>
        <p:spPr>
          <a:xfrm>
            <a:off x="6360883" y="4201928"/>
            <a:ext cx="5111026" cy="1489254"/>
          </a:xfrm>
          <a:prstGeom prst="rect">
            <a:avLst/>
          </a:prstGeom>
        </p:spPr>
        <p:txBody>
          <a:bodyPr vert="horz" lIns="0" tIns="0" rIns="0" bIns="0" rtlCol="0">
            <a:normAutofit/>
          </a:bodyPr>
          <a:lstStyle>
            <a:lvl1pPr>
              <a:defRPr sz="2000">
                <a:latin typeface="Calibri Light" panose="020F0302020204030204" pitchFamily="34" charset="0"/>
                <a:cs typeface="Calibri Light" panose="020F0302020204030204" pitchFamily="34" charset="0"/>
              </a:defRPr>
            </a:lvl1pPr>
            <a:lvl2pPr>
              <a:defRPr sz="1800">
                <a:latin typeface="Calibri Light" panose="020F0302020204030204" pitchFamily="34" charset="0"/>
                <a:cs typeface="Calibri Light" panose="020F0302020204030204" pitchFamily="34" charset="0"/>
              </a:defRPr>
            </a:lvl2pPr>
            <a:lvl3pPr>
              <a:defRPr sz="1600">
                <a:latin typeface="Calibri Light" panose="020F0302020204030204" pitchFamily="34" charset="0"/>
                <a:cs typeface="Calibri Light" panose="020F0302020204030204" pitchFamily="34" charset="0"/>
              </a:defRPr>
            </a:lvl3pPr>
            <a:lvl4pPr>
              <a:defRPr sz="1500">
                <a:latin typeface="Calibri Light" panose="020F0302020204030204" pitchFamily="34" charset="0"/>
                <a:cs typeface="Calibri Light" panose="020F0302020204030204" pitchFamily="34" charset="0"/>
              </a:defRPr>
            </a:lvl4pPr>
            <a:lvl5pPr>
              <a:defRPr sz="1400">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5" name="Date Placeholder 4">
            <a:extLst>
              <a:ext uri="{FF2B5EF4-FFF2-40B4-BE49-F238E27FC236}">
                <a16:creationId xmlns:a16="http://schemas.microsoft.com/office/drawing/2014/main" id="{A8A3A639-6ED5-7B72-66AE-00BF199DFF6E}"/>
              </a:ext>
            </a:extLst>
          </p:cNvPr>
          <p:cNvSpPr>
            <a:spLocks noGrp="1"/>
          </p:cNvSpPr>
          <p:nvPr>
            <p:ph type="dt" sz="half" idx="23"/>
          </p:nvPr>
        </p:nvSpPr>
        <p:spPr/>
        <p:txBody>
          <a:bodyPr/>
          <a:lstStyle/>
          <a:p>
            <a:fld id="{96607C80-825F-F542-8C1A-7CCB89D83A51}" type="datetimeFigureOut">
              <a:rPr lang="en-NO" smtClean="0"/>
              <a:t>06/09/2023</a:t>
            </a:fld>
            <a:endParaRPr lang="en-NO"/>
          </a:p>
        </p:txBody>
      </p:sp>
      <p:sp>
        <p:nvSpPr>
          <p:cNvPr id="6" name="Footer Placeholder 5">
            <a:extLst>
              <a:ext uri="{FF2B5EF4-FFF2-40B4-BE49-F238E27FC236}">
                <a16:creationId xmlns:a16="http://schemas.microsoft.com/office/drawing/2014/main" id="{E8A22D10-4D31-01D9-103E-2D712C007ED3}"/>
              </a:ext>
            </a:extLst>
          </p:cNvPr>
          <p:cNvSpPr>
            <a:spLocks noGrp="1"/>
          </p:cNvSpPr>
          <p:nvPr>
            <p:ph type="ftr" sz="quarter" idx="24"/>
          </p:nvPr>
        </p:nvSpPr>
        <p:spPr/>
        <p:txBody>
          <a:bodyPr/>
          <a:lstStyle/>
          <a:p>
            <a:endParaRPr lang="en-NO"/>
          </a:p>
        </p:txBody>
      </p:sp>
      <p:sp>
        <p:nvSpPr>
          <p:cNvPr id="7" name="Slide Number Placeholder 6">
            <a:extLst>
              <a:ext uri="{FF2B5EF4-FFF2-40B4-BE49-F238E27FC236}">
                <a16:creationId xmlns:a16="http://schemas.microsoft.com/office/drawing/2014/main" id="{AC64A305-1F05-F5FA-DD2A-6B6B8651E441}"/>
              </a:ext>
            </a:extLst>
          </p:cNvPr>
          <p:cNvSpPr>
            <a:spLocks noGrp="1"/>
          </p:cNvSpPr>
          <p:nvPr>
            <p:ph type="sldNum" sz="quarter" idx="25"/>
          </p:nvPr>
        </p:nvSpPr>
        <p:spPr/>
        <p:txBody>
          <a:bodyPr/>
          <a:lstStyle/>
          <a:p>
            <a:fld id="{D390F666-17CA-004C-917E-3DB3A7C46CDA}" type="slidenum">
              <a:rPr lang="en-NO" smtClean="0"/>
              <a:t>‹#›</a:t>
            </a:fld>
            <a:endParaRPr lang="en-NO"/>
          </a:p>
        </p:txBody>
      </p:sp>
    </p:spTree>
    <p:extLst>
      <p:ext uri="{BB962C8B-B14F-4D97-AF65-F5344CB8AC3E}">
        <p14:creationId xmlns:p14="http://schemas.microsoft.com/office/powerpoint/2010/main" val="474487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ire figur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9407366"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8" name="Text Placeholder 7">
            <a:extLst>
              <a:ext uri="{FF2B5EF4-FFF2-40B4-BE49-F238E27FC236}">
                <a16:creationId xmlns:a16="http://schemas.microsoft.com/office/drawing/2014/main" id="{B2115B63-85A5-424E-8342-6645D629D5D7}"/>
              </a:ext>
            </a:extLst>
          </p:cNvPr>
          <p:cNvSpPr>
            <a:spLocks noGrp="1"/>
          </p:cNvSpPr>
          <p:nvPr>
            <p:ph type="body" sz="quarter" idx="23" hasCustomPrompt="1"/>
          </p:nvPr>
        </p:nvSpPr>
        <p:spPr>
          <a:xfrm>
            <a:off x="717981" y="1801570"/>
            <a:ext cx="2247099" cy="4467600"/>
          </a:xfrm>
          <a:prstGeom prst="roundRect">
            <a:avLst/>
          </a:prstGeom>
          <a:solidFill>
            <a:schemeClr val="bg2"/>
          </a:solidFill>
        </p:spPr>
        <p:txBody>
          <a:bodyPr lIns="0" tIns="828000" rIns="0" bIns="0" anchor="t">
            <a:normAutofit/>
          </a:bodyPr>
          <a:lstStyle>
            <a:lvl1pPr marL="0" indent="0" algn="ctr">
              <a:buNone/>
              <a:defRPr sz="2000" b="1">
                <a:solidFill>
                  <a:schemeClr val="tx2"/>
                </a:solidFill>
              </a:defRPr>
            </a:lvl1pPr>
          </a:lstStyle>
          <a:p>
            <a:pPr lvl="0"/>
            <a:r>
              <a:rPr lang="en-US" dirty="0"/>
              <a:t>Click to add text</a:t>
            </a:r>
          </a:p>
        </p:txBody>
      </p:sp>
      <p:sp>
        <p:nvSpPr>
          <p:cNvPr id="16" name="Text Placeholder 5">
            <a:extLst>
              <a:ext uri="{FF2B5EF4-FFF2-40B4-BE49-F238E27FC236}">
                <a16:creationId xmlns:a16="http://schemas.microsoft.com/office/drawing/2014/main" id="{C3EFE82E-AFA9-4392-A98D-D7E91F50D3AD}"/>
              </a:ext>
            </a:extLst>
          </p:cNvPr>
          <p:cNvSpPr>
            <a:spLocks noGrp="1"/>
          </p:cNvSpPr>
          <p:nvPr>
            <p:ph type="body" sz="quarter" idx="20" hasCustomPrompt="1"/>
          </p:nvPr>
        </p:nvSpPr>
        <p:spPr>
          <a:xfrm>
            <a:off x="919815" y="1938982"/>
            <a:ext cx="1843430" cy="463550"/>
          </a:xfrm>
        </p:spPr>
        <p:txBody>
          <a:bodyPr anchor="ctr">
            <a:normAutofit/>
          </a:bodyPr>
          <a:lstStyle>
            <a:lvl1pPr marL="0" indent="0" algn="ctr">
              <a:buNone/>
              <a:defRPr sz="2400" b="0" cap="all" baseline="0">
                <a:solidFill>
                  <a:schemeClr val="tx2"/>
                </a:solidFill>
                <a:latin typeface="+mj-lt"/>
              </a:defRPr>
            </a:lvl1pPr>
          </a:lstStyle>
          <a:p>
            <a:pPr lvl="0"/>
            <a:r>
              <a:rPr lang="en-US" dirty="0"/>
              <a:t>Text</a:t>
            </a:r>
          </a:p>
        </p:txBody>
      </p:sp>
      <p:sp>
        <p:nvSpPr>
          <p:cNvPr id="20" name="Text Placeholder 7">
            <a:extLst>
              <a:ext uri="{FF2B5EF4-FFF2-40B4-BE49-F238E27FC236}">
                <a16:creationId xmlns:a16="http://schemas.microsoft.com/office/drawing/2014/main" id="{CE0B8209-0B57-480E-BC05-65AB6422230C}"/>
              </a:ext>
            </a:extLst>
          </p:cNvPr>
          <p:cNvSpPr>
            <a:spLocks noGrp="1"/>
          </p:cNvSpPr>
          <p:nvPr>
            <p:ph type="body" sz="quarter" idx="26" hasCustomPrompt="1"/>
          </p:nvPr>
        </p:nvSpPr>
        <p:spPr>
          <a:xfrm>
            <a:off x="3565348" y="1797709"/>
            <a:ext cx="2247099" cy="4467600"/>
          </a:xfrm>
          <a:prstGeom prst="roundRect">
            <a:avLst/>
          </a:prstGeom>
          <a:solidFill>
            <a:schemeClr val="bg2"/>
          </a:solidFill>
        </p:spPr>
        <p:txBody>
          <a:bodyPr lIns="0" tIns="828000" rIns="0" bIns="0" anchor="t">
            <a:normAutofit/>
          </a:bodyPr>
          <a:lstStyle>
            <a:lvl1pPr marL="0" indent="0" algn="ctr">
              <a:buNone/>
              <a:defRPr sz="2000" b="1">
                <a:solidFill>
                  <a:schemeClr val="tx2"/>
                </a:solidFill>
              </a:defRPr>
            </a:lvl1pPr>
          </a:lstStyle>
          <a:p>
            <a:pPr marL="0" marR="0" lvl="0" indent="0" algn="ctr" defTabSz="914400" rtl="0" eaLnBrk="1" fontAlgn="auto" latinLnBrk="0" hangingPunct="1">
              <a:lnSpc>
                <a:spcPct val="90000"/>
              </a:lnSpc>
              <a:spcBef>
                <a:spcPts val="1000"/>
              </a:spcBef>
              <a:spcAft>
                <a:spcPts val="0"/>
              </a:spcAft>
              <a:buClr>
                <a:schemeClr val="accent1"/>
              </a:buClr>
              <a:buSzPct val="100000"/>
              <a:buFont typeface="Arial" panose="020B0604020202020204" pitchFamily="34" charset="0"/>
              <a:buNone/>
              <a:tabLst/>
              <a:defRPr/>
            </a:pPr>
            <a:r>
              <a:rPr lang="en-US" dirty="0"/>
              <a:t>Click to add text</a:t>
            </a:r>
          </a:p>
        </p:txBody>
      </p:sp>
      <p:sp>
        <p:nvSpPr>
          <p:cNvPr id="21" name="Text Placeholder 5">
            <a:extLst>
              <a:ext uri="{FF2B5EF4-FFF2-40B4-BE49-F238E27FC236}">
                <a16:creationId xmlns:a16="http://schemas.microsoft.com/office/drawing/2014/main" id="{D82263EF-894B-494B-8677-D0C16378F258}"/>
              </a:ext>
            </a:extLst>
          </p:cNvPr>
          <p:cNvSpPr>
            <a:spLocks noGrp="1"/>
          </p:cNvSpPr>
          <p:nvPr>
            <p:ph type="body" sz="quarter" idx="27" hasCustomPrompt="1"/>
          </p:nvPr>
        </p:nvSpPr>
        <p:spPr>
          <a:xfrm>
            <a:off x="3767182" y="1935121"/>
            <a:ext cx="1843430" cy="463550"/>
          </a:xfrm>
        </p:spPr>
        <p:txBody>
          <a:bodyPr anchor="ctr">
            <a:normAutofit/>
          </a:bodyPr>
          <a:lstStyle>
            <a:lvl1pPr marL="0" indent="0" algn="ctr">
              <a:buNone/>
              <a:defRPr sz="2400" b="0" cap="all" baseline="0">
                <a:solidFill>
                  <a:schemeClr val="tx2"/>
                </a:solidFill>
                <a:latin typeface="+mj-lt"/>
              </a:defRPr>
            </a:lvl1pPr>
          </a:lstStyle>
          <a:p>
            <a:pPr lvl="0"/>
            <a:r>
              <a:rPr lang="en-US" dirty="0"/>
              <a:t>Text</a:t>
            </a:r>
          </a:p>
        </p:txBody>
      </p:sp>
      <p:sp>
        <p:nvSpPr>
          <p:cNvPr id="23" name="Text Placeholder 7">
            <a:extLst>
              <a:ext uri="{FF2B5EF4-FFF2-40B4-BE49-F238E27FC236}">
                <a16:creationId xmlns:a16="http://schemas.microsoft.com/office/drawing/2014/main" id="{2E022E5D-734A-4E35-AC58-D0A331D35696}"/>
              </a:ext>
            </a:extLst>
          </p:cNvPr>
          <p:cNvSpPr>
            <a:spLocks noGrp="1"/>
          </p:cNvSpPr>
          <p:nvPr>
            <p:ph type="body" sz="quarter" idx="29" hasCustomPrompt="1"/>
          </p:nvPr>
        </p:nvSpPr>
        <p:spPr>
          <a:xfrm>
            <a:off x="6387315" y="1801570"/>
            <a:ext cx="2247099" cy="4467600"/>
          </a:xfrm>
          <a:prstGeom prst="roundRect">
            <a:avLst/>
          </a:prstGeom>
          <a:solidFill>
            <a:schemeClr val="bg2"/>
          </a:solidFill>
        </p:spPr>
        <p:txBody>
          <a:bodyPr lIns="0" tIns="828000" rIns="0" bIns="0" anchor="t">
            <a:normAutofit/>
          </a:bodyPr>
          <a:lstStyle>
            <a:lvl1pPr marL="0" indent="0" algn="ctr">
              <a:buNone/>
              <a:defRPr sz="2000" b="1">
                <a:solidFill>
                  <a:schemeClr val="tx2"/>
                </a:solidFill>
              </a:defRPr>
            </a:lvl1pPr>
          </a:lstStyle>
          <a:p>
            <a:pPr marL="0" marR="0" lvl="0" indent="0" algn="ctr" defTabSz="914400" rtl="0" eaLnBrk="1" fontAlgn="auto" latinLnBrk="0" hangingPunct="1">
              <a:lnSpc>
                <a:spcPct val="90000"/>
              </a:lnSpc>
              <a:spcBef>
                <a:spcPts val="1000"/>
              </a:spcBef>
              <a:spcAft>
                <a:spcPts val="0"/>
              </a:spcAft>
              <a:buClr>
                <a:schemeClr val="accent1"/>
              </a:buClr>
              <a:buSzPct val="100000"/>
              <a:buFont typeface="Arial" panose="020B0604020202020204" pitchFamily="34" charset="0"/>
              <a:buNone/>
              <a:tabLst/>
              <a:defRPr/>
            </a:pPr>
            <a:r>
              <a:rPr lang="en-US" dirty="0"/>
              <a:t>Click to add text</a:t>
            </a:r>
          </a:p>
        </p:txBody>
      </p:sp>
      <p:sp>
        <p:nvSpPr>
          <p:cNvPr id="24" name="Text Placeholder 5">
            <a:extLst>
              <a:ext uri="{FF2B5EF4-FFF2-40B4-BE49-F238E27FC236}">
                <a16:creationId xmlns:a16="http://schemas.microsoft.com/office/drawing/2014/main" id="{7A1A1348-3E0D-44A2-ABE6-CB122F41E15A}"/>
              </a:ext>
            </a:extLst>
          </p:cNvPr>
          <p:cNvSpPr>
            <a:spLocks noGrp="1"/>
          </p:cNvSpPr>
          <p:nvPr>
            <p:ph type="body" sz="quarter" idx="30" hasCustomPrompt="1"/>
          </p:nvPr>
        </p:nvSpPr>
        <p:spPr>
          <a:xfrm>
            <a:off x="6589149" y="1938982"/>
            <a:ext cx="1843430" cy="463550"/>
          </a:xfrm>
        </p:spPr>
        <p:txBody>
          <a:bodyPr anchor="ctr">
            <a:normAutofit/>
          </a:bodyPr>
          <a:lstStyle>
            <a:lvl1pPr marL="0" indent="0" algn="ctr">
              <a:buNone/>
              <a:defRPr sz="2400" b="0" cap="all" baseline="0">
                <a:solidFill>
                  <a:schemeClr val="tx2"/>
                </a:solidFill>
                <a:latin typeface="+mj-lt"/>
              </a:defRPr>
            </a:lvl1pPr>
          </a:lstStyle>
          <a:p>
            <a:pPr lvl="0"/>
            <a:r>
              <a:rPr lang="en-US" dirty="0"/>
              <a:t>Text</a:t>
            </a:r>
          </a:p>
        </p:txBody>
      </p:sp>
      <p:sp>
        <p:nvSpPr>
          <p:cNvPr id="26" name="Text Placeholder 7">
            <a:extLst>
              <a:ext uri="{FF2B5EF4-FFF2-40B4-BE49-F238E27FC236}">
                <a16:creationId xmlns:a16="http://schemas.microsoft.com/office/drawing/2014/main" id="{825859A8-6BC3-464B-BAC4-75EA404385C4}"/>
              </a:ext>
            </a:extLst>
          </p:cNvPr>
          <p:cNvSpPr>
            <a:spLocks noGrp="1"/>
          </p:cNvSpPr>
          <p:nvPr>
            <p:ph type="body" sz="quarter" idx="32" hasCustomPrompt="1"/>
          </p:nvPr>
        </p:nvSpPr>
        <p:spPr>
          <a:xfrm>
            <a:off x="9221981" y="1797709"/>
            <a:ext cx="2247099" cy="4467600"/>
          </a:xfrm>
          <a:prstGeom prst="roundRect">
            <a:avLst/>
          </a:prstGeom>
          <a:solidFill>
            <a:schemeClr val="bg2"/>
          </a:solidFill>
        </p:spPr>
        <p:txBody>
          <a:bodyPr lIns="0" tIns="828000" rIns="0" bIns="0" anchor="t">
            <a:normAutofit/>
          </a:bodyPr>
          <a:lstStyle>
            <a:lvl1pPr marL="0" indent="0" algn="ctr">
              <a:buNone/>
              <a:defRPr sz="2000" b="1">
                <a:solidFill>
                  <a:schemeClr val="tx2"/>
                </a:solidFill>
              </a:defRPr>
            </a:lvl1pPr>
          </a:lstStyle>
          <a:p>
            <a:pPr marL="0" marR="0" lvl="0" indent="0" algn="ctr" defTabSz="914400" rtl="0" eaLnBrk="1" fontAlgn="auto" latinLnBrk="0" hangingPunct="1">
              <a:lnSpc>
                <a:spcPct val="90000"/>
              </a:lnSpc>
              <a:spcBef>
                <a:spcPts val="1000"/>
              </a:spcBef>
              <a:spcAft>
                <a:spcPts val="0"/>
              </a:spcAft>
              <a:buClr>
                <a:schemeClr val="accent1"/>
              </a:buClr>
              <a:buSzPct val="100000"/>
              <a:buFont typeface="Arial" panose="020B0604020202020204" pitchFamily="34" charset="0"/>
              <a:buNone/>
              <a:tabLst/>
              <a:defRPr/>
            </a:pPr>
            <a:r>
              <a:rPr lang="en-US" dirty="0"/>
              <a:t>Click to add text</a:t>
            </a:r>
          </a:p>
        </p:txBody>
      </p:sp>
      <p:sp>
        <p:nvSpPr>
          <p:cNvPr id="27" name="Text Placeholder 5">
            <a:extLst>
              <a:ext uri="{FF2B5EF4-FFF2-40B4-BE49-F238E27FC236}">
                <a16:creationId xmlns:a16="http://schemas.microsoft.com/office/drawing/2014/main" id="{3BB3FD65-5F30-4FDE-B70E-D59A74BE6817}"/>
              </a:ext>
            </a:extLst>
          </p:cNvPr>
          <p:cNvSpPr>
            <a:spLocks noGrp="1"/>
          </p:cNvSpPr>
          <p:nvPr>
            <p:ph type="body" sz="quarter" idx="33" hasCustomPrompt="1"/>
          </p:nvPr>
        </p:nvSpPr>
        <p:spPr>
          <a:xfrm>
            <a:off x="9423815" y="1935121"/>
            <a:ext cx="1843430" cy="463550"/>
          </a:xfrm>
        </p:spPr>
        <p:txBody>
          <a:bodyPr anchor="ctr">
            <a:normAutofit/>
          </a:bodyPr>
          <a:lstStyle>
            <a:lvl1pPr marL="0" indent="0" algn="ctr">
              <a:buNone/>
              <a:defRPr sz="2400" b="0" cap="all" baseline="0">
                <a:solidFill>
                  <a:schemeClr val="tx2"/>
                </a:solidFill>
                <a:latin typeface="+mj-lt"/>
              </a:defRPr>
            </a:lvl1pPr>
          </a:lstStyle>
          <a:p>
            <a:pPr lvl="0"/>
            <a:r>
              <a:rPr lang="en-US" dirty="0"/>
              <a:t>Text</a:t>
            </a:r>
          </a:p>
        </p:txBody>
      </p:sp>
      <p:sp>
        <p:nvSpPr>
          <p:cNvPr id="5" name="Date Placeholder 4">
            <a:extLst>
              <a:ext uri="{FF2B5EF4-FFF2-40B4-BE49-F238E27FC236}">
                <a16:creationId xmlns:a16="http://schemas.microsoft.com/office/drawing/2014/main" id="{1FCEFCA9-5C77-6FC7-C1D3-BDFAE7418E23}"/>
              </a:ext>
            </a:extLst>
          </p:cNvPr>
          <p:cNvSpPr>
            <a:spLocks noGrp="1"/>
          </p:cNvSpPr>
          <p:nvPr>
            <p:ph type="dt" sz="half" idx="34"/>
          </p:nvPr>
        </p:nvSpPr>
        <p:spPr/>
        <p:txBody>
          <a:bodyPr/>
          <a:lstStyle/>
          <a:p>
            <a:fld id="{96607C80-825F-F542-8C1A-7CCB89D83A51}" type="datetimeFigureOut">
              <a:rPr lang="en-NO" smtClean="0"/>
              <a:t>06/09/2023</a:t>
            </a:fld>
            <a:endParaRPr lang="en-NO"/>
          </a:p>
        </p:txBody>
      </p:sp>
      <p:sp>
        <p:nvSpPr>
          <p:cNvPr id="6" name="Footer Placeholder 5">
            <a:extLst>
              <a:ext uri="{FF2B5EF4-FFF2-40B4-BE49-F238E27FC236}">
                <a16:creationId xmlns:a16="http://schemas.microsoft.com/office/drawing/2014/main" id="{A38524EF-0C84-3C0E-79E7-854BF696A26F}"/>
              </a:ext>
            </a:extLst>
          </p:cNvPr>
          <p:cNvSpPr>
            <a:spLocks noGrp="1"/>
          </p:cNvSpPr>
          <p:nvPr>
            <p:ph type="ftr" sz="quarter" idx="35"/>
          </p:nvPr>
        </p:nvSpPr>
        <p:spPr/>
        <p:txBody>
          <a:bodyPr/>
          <a:lstStyle/>
          <a:p>
            <a:endParaRPr lang="en-NO"/>
          </a:p>
        </p:txBody>
      </p:sp>
      <p:sp>
        <p:nvSpPr>
          <p:cNvPr id="7" name="Slide Number Placeholder 6">
            <a:extLst>
              <a:ext uri="{FF2B5EF4-FFF2-40B4-BE49-F238E27FC236}">
                <a16:creationId xmlns:a16="http://schemas.microsoft.com/office/drawing/2014/main" id="{8CFB7A33-319F-AA73-8D22-3EFD3252F619}"/>
              </a:ext>
            </a:extLst>
          </p:cNvPr>
          <p:cNvSpPr>
            <a:spLocks noGrp="1"/>
          </p:cNvSpPr>
          <p:nvPr>
            <p:ph type="sldNum" sz="quarter" idx="36"/>
          </p:nvPr>
        </p:nvSpPr>
        <p:spPr/>
        <p:txBody>
          <a:bodyPr/>
          <a:lstStyle/>
          <a:p>
            <a:fld id="{D390F666-17CA-004C-917E-3DB3A7C46CDA}" type="slidenum">
              <a:rPr lang="en-NO" smtClean="0"/>
              <a:t>‹#›</a:t>
            </a:fld>
            <a:endParaRPr lang="en-NO"/>
          </a:p>
        </p:txBody>
      </p:sp>
    </p:spTree>
    <p:extLst>
      <p:ext uri="{BB962C8B-B14F-4D97-AF65-F5344CB8AC3E}">
        <p14:creationId xmlns:p14="http://schemas.microsoft.com/office/powerpoint/2010/main" val="478733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re figurer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9407366"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8" name="Text Placeholder 7">
            <a:extLst>
              <a:ext uri="{FF2B5EF4-FFF2-40B4-BE49-F238E27FC236}">
                <a16:creationId xmlns:a16="http://schemas.microsoft.com/office/drawing/2014/main" id="{B2115B63-85A5-424E-8342-6645D629D5D7}"/>
              </a:ext>
            </a:extLst>
          </p:cNvPr>
          <p:cNvSpPr>
            <a:spLocks noGrp="1"/>
          </p:cNvSpPr>
          <p:nvPr>
            <p:ph type="body" sz="quarter" idx="23" hasCustomPrompt="1"/>
          </p:nvPr>
        </p:nvSpPr>
        <p:spPr>
          <a:xfrm>
            <a:off x="717981" y="1768759"/>
            <a:ext cx="2549094" cy="4248150"/>
          </a:xfrm>
          <a:prstGeom prst="roundRect">
            <a:avLst>
              <a:gd name="adj" fmla="val 9567"/>
            </a:avLst>
          </a:prstGeom>
          <a:solidFill>
            <a:schemeClr val="bg2"/>
          </a:solidFill>
        </p:spPr>
        <p:txBody>
          <a:bodyPr lIns="72000" tIns="2246400" rIns="0" bIns="0" anchor="t"/>
          <a:lstStyle>
            <a:lvl1pPr marL="0" indent="0" algn="l">
              <a:buNone/>
              <a:defRPr sz="3000" b="1">
                <a:solidFill>
                  <a:schemeClr val="tx2"/>
                </a:solidFill>
                <a:latin typeface="+mj-lt"/>
              </a:defRPr>
            </a:lvl1pPr>
          </a:lstStyle>
          <a:p>
            <a:pPr lvl="0"/>
            <a:r>
              <a:rPr lang="en-US" dirty="0" err="1"/>
              <a:t>En</a:t>
            </a:r>
            <a:r>
              <a:rPr lang="en-US" dirty="0"/>
              <a:t> </a:t>
            </a:r>
            <a:r>
              <a:rPr lang="en-US" dirty="0" err="1"/>
              <a:t>linje</a:t>
            </a:r>
            <a:endParaRPr lang="en-US" dirty="0"/>
          </a:p>
        </p:txBody>
      </p:sp>
      <p:sp>
        <p:nvSpPr>
          <p:cNvPr id="16" name="Text Placeholder 5">
            <a:extLst>
              <a:ext uri="{FF2B5EF4-FFF2-40B4-BE49-F238E27FC236}">
                <a16:creationId xmlns:a16="http://schemas.microsoft.com/office/drawing/2014/main" id="{C3EFE82E-AFA9-4392-A98D-D7E91F50D3AD}"/>
              </a:ext>
            </a:extLst>
          </p:cNvPr>
          <p:cNvSpPr>
            <a:spLocks noGrp="1"/>
          </p:cNvSpPr>
          <p:nvPr>
            <p:ph type="body" sz="quarter" idx="20" hasCustomPrompt="1"/>
          </p:nvPr>
        </p:nvSpPr>
        <p:spPr>
          <a:xfrm>
            <a:off x="877138" y="4675953"/>
            <a:ext cx="2301726" cy="1218219"/>
          </a:xfrm>
        </p:spPr>
        <p:txBody>
          <a:bodyPr anchor="t">
            <a:normAutofit/>
          </a:bodyPr>
          <a:lstStyle>
            <a:lvl1pPr marL="0" indent="0" algn="l">
              <a:buNone/>
              <a:defRPr sz="2000" b="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Click to add text</a:t>
            </a:r>
          </a:p>
        </p:txBody>
      </p:sp>
      <p:sp>
        <p:nvSpPr>
          <p:cNvPr id="6" name="Picture Placeholder 5">
            <a:extLst>
              <a:ext uri="{FF2B5EF4-FFF2-40B4-BE49-F238E27FC236}">
                <a16:creationId xmlns:a16="http://schemas.microsoft.com/office/drawing/2014/main" id="{2B1AC3E8-DC3F-4CE5-B272-5921EFCB66D6}"/>
              </a:ext>
            </a:extLst>
          </p:cNvPr>
          <p:cNvSpPr>
            <a:spLocks noGrp="1"/>
          </p:cNvSpPr>
          <p:nvPr>
            <p:ph type="pic" sz="quarter" idx="35"/>
          </p:nvPr>
        </p:nvSpPr>
        <p:spPr>
          <a:xfrm>
            <a:off x="783853" y="1833767"/>
            <a:ext cx="2395761" cy="2147683"/>
          </a:xfrm>
          <a:prstGeom prst="roundRect">
            <a:avLst>
              <a:gd name="adj" fmla="val 9947"/>
            </a:avLst>
          </a:prstGeom>
        </p:spPr>
        <p:txBody>
          <a:bodyPr lIns="0" tIns="0" rIns="0" bIns="0"/>
          <a:lstStyle>
            <a:lvl1pPr>
              <a:defRPr>
                <a:solidFill>
                  <a:schemeClr val="tx2"/>
                </a:solidFill>
              </a:defRPr>
            </a:lvl1pPr>
          </a:lstStyle>
          <a:p>
            <a:r>
              <a:rPr lang="en-GB"/>
              <a:t>Click icon to add picture</a:t>
            </a:r>
            <a:endParaRPr lang="en-US" dirty="0"/>
          </a:p>
        </p:txBody>
      </p:sp>
      <p:sp>
        <p:nvSpPr>
          <p:cNvPr id="33" name="Text Placeholder 7">
            <a:extLst>
              <a:ext uri="{FF2B5EF4-FFF2-40B4-BE49-F238E27FC236}">
                <a16:creationId xmlns:a16="http://schemas.microsoft.com/office/drawing/2014/main" id="{E07438C8-A866-46E1-83D8-57B8568CBD53}"/>
              </a:ext>
            </a:extLst>
          </p:cNvPr>
          <p:cNvSpPr>
            <a:spLocks noGrp="1"/>
          </p:cNvSpPr>
          <p:nvPr>
            <p:ph type="body" sz="quarter" idx="37" hasCustomPrompt="1"/>
          </p:nvPr>
        </p:nvSpPr>
        <p:spPr>
          <a:xfrm>
            <a:off x="3465100" y="1768759"/>
            <a:ext cx="2549094" cy="4248150"/>
          </a:xfrm>
          <a:prstGeom prst="roundRect">
            <a:avLst>
              <a:gd name="adj" fmla="val 9567"/>
            </a:avLst>
          </a:prstGeom>
          <a:solidFill>
            <a:schemeClr val="bg2"/>
          </a:solidFill>
        </p:spPr>
        <p:txBody>
          <a:bodyPr lIns="72000" tIns="2246400" rIns="0" bIns="0" anchor="t"/>
          <a:lstStyle>
            <a:lvl1pPr marL="0" indent="0" algn="l">
              <a:buNone/>
              <a:defRPr sz="3000" b="1">
                <a:solidFill>
                  <a:schemeClr val="tx2"/>
                </a:solidFill>
                <a:latin typeface="+mj-lt"/>
              </a:defRPr>
            </a:lvl1pPr>
          </a:lstStyle>
          <a:p>
            <a:pPr marL="0" marR="0" lvl="0" indent="0" algn="l" defTabSz="914400" rtl="0" eaLnBrk="1" fontAlgn="auto" latinLnBrk="0" hangingPunct="1">
              <a:lnSpc>
                <a:spcPct val="90000"/>
              </a:lnSpc>
              <a:spcBef>
                <a:spcPts val="1000"/>
              </a:spcBef>
              <a:spcAft>
                <a:spcPts val="0"/>
              </a:spcAft>
              <a:buClr>
                <a:schemeClr val="accent2"/>
              </a:buClr>
              <a:buSzPct val="100000"/>
              <a:buFont typeface="Arial" panose="020B0604020202020204" pitchFamily="34" charset="0"/>
              <a:buNone/>
              <a:tabLst/>
              <a:defRPr/>
            </a:pPr>
            <a:r>
              <a:rPr lang="en-US" dirty="0" err="1"/>
              <a:t>En</a:t>
            </a:r>
            <a:r>
              <a:rPr lang="en-US" dirty="0"/>
              <a:t> </a:t>
            </a:r>
            <a:r>
              <a:rPr lang="en-US" dirty="0" err="1"/>
              <a:t>linje</a:t>
            </a:r>
            <a:endParaRPr lang="en-US" dirty="0"/>
          </a:p>
        </p:txBody>
      </p:sp>
      <p:sp>
        <p:nvSpPr>
          <p:cNvPr id="35" name="Text Placeholder 5">
            <a:extLst>
              <a:ext uri="{FF2B5EF4-FFF2-40B4-BE49-F238E27FC236}">
                <a16:creationId xmlns:a16="http://schemas.microsoft.com/office/drawing/2014/main" id="{67B5BB42-EBC1-4D9B-957E-57865842A511}"/>
              </a:ext>
            </a:extLst>
          </p:cNvPr>
          <p:cNvSpPr>
            <a:spLocks noGrp="1"/>
          </p:cNvSpPr>
          <p:nvPr>
            <p:ph type="body" sz="quarter" idx="38" hasCustomPrompt="1"/>
          </p:nvPr>
        </p:nvSpPr>
        <p:spPr>
          <a:xfrm>
            <a:off x="3624257" y="4675953"/>
            <a:ext cx="2301726" cy="1218219"/>
          </a:xfrm>
        </p:spPr>
        <p:txBody>
          <a:bodyPr anchor="t">
            <a:normAutofit/>
          </a:bodyPr>
          <a:lstStyle>
            <a:lvl1pPr marL="0" indent="0" algn="l">
              <a:buNone/>
              <a:defRPr sz="2000" b="0" cap="none" baseline="0">
                <a:solidFill>
                  <a:schemeClr val="tx2"/>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1"/>
              </a:buClr>
              <a:buSzPct val="100000"/>
              <a:buFont typeface="Arial" panose="020B0604020202020204" pitchFamily="34" charset="0"/>
              <a:buNone/>
              <a:tabLst/>
              <a:defRPr/>
            </a:pPr>
            <a:r>
              <a:rPr lang="en-US" dirty="0"/>
              <a:t>Click to add text</a:t>
            </a:r>
          </a:p>
        </p:txBody>
      </p:sp>
      <p:sp>
        <p:nvSpPr>
          <p:cNvPr id="39" name="Picture Placeholder 5">
            <a:extLst>
              <a:ext uri="{FF2B5EF4-FFF2-40B4-BE49-F238E27FC236}">
                <a16:creationId xmlns:a16="http://schemas.microsoft.com/office/drawing/2014/main" id="{0F10CBC3-6807-4D3C-8B23-0028D9CF8608}"/>
              </a:ext>
            </a:extLst>
          </p:cNvPr>
          <p:cNvSpPr>
            <a:spLocks noGrp="1"/>
          </p:cNvSpPr>
          <p:nvPr>
            <p:ph type="pic" sz="quarter" idx="39"/>
          </p:nvPr>
        </p:nvSpPr>
        <p:spPr>
          <a:xfrm>
            <a:off x="3530972" y="1833767"/>
            <a:ext cx="2395761" cy="2147683"/>
          </a:xfrm>
          <a:prstGeom prst="roundRect">
            <a:avLst>
              <a:gd name="adj" fmla="val 9947"/>
            </a:avLst>
          </a:prstGeom>
        </p:spPr>
        <p:txBody>
          <a:bodyPr lIns="0" tIns="0" rIns="0" bIns="0"/>
          <a:lstStyle>
            <a:lvl1pPr>
              <a:defRPr>
                <a:solidFill>
                  <a:schemeClr val="tx2"/>
                </a:solidFill>
              </a:defRPr>
            </a:lvl1pPr>
          </a:lstStyle>
          <a:p>
            <a:r>
              <a:rPr lang="en-GB"/>
              <a:t>Click icon to add picture</a:t>
            </a:r>
            <a:endParaRPr lang="en-US" dirty="0"/>
          </a:p>
        </p:txBody>
      </p:sp>
      <p:sp>
        <p:nvSpPr>
          <p:cNvPr id="45" name="Text Placeholder 7">
            <a:extLst>
              <a:ext uri="{FF2B5EF4-FFF2-40B4-BE49-F238E27FC236}">
                <a16:creationId xmlns:a16="http://schemas.microsoft.com/office/drawing/2014/main" id="{2FA69E3C-7E3D-45A8-92CC-0988924A2E86}"/>
              </a:ext>
            </a:extLst>
          </p:cNvPr>
          <p:cNvSpPr>
            <a:spLocks noGrp="1"/>
          </p:cNvSpPr>
          <p:nvPr>
            <p:ph type="body" sz="quarter" idx="41" hasCustomPrompt="1"/>
          </p:nvPr>
        </p:nvSpPr>
        <p:spPr>
          <a:xfrm>
            <a:off x="6213062" y="1768759"/>
            <a:ext cx="2549094" cy="4248150"/>
          </a:xfrm>
          <a:prstGeom prst="roundRect">
            <a:avLst>
              <a:gd name="adj" fmla="val 9567"/>
            </a:avLst>
          </a:prstGeom>
          <a:solidFill>
            <a:schemeClr val="bg2"/>
          </a:solidFill>
        </p:spPr>
        <p:txBody>
          <a:bodyPr lIns="72000" tIns="2246400" rIns="0" bIns="0" anchor="t"/>
          <a:lstStyle>
            <a:lvl1pPr marL="0" indent="0" algn="l">
              <a:buNone/>
              <a:defRPr sz="3000" b="1">
                <a:solidFill>
                  <a:schemeClr val="tx2"/>
                </a:solidFill>
                <a:latin typeface="+mj-lt"/>
              </a:defRPr>
            </a:lvl1pPr>
          </a:lstStyle>
          <a:p>
            <a:pPr marL="0" marR="0" lvl="0" indent="0" algn="l" defTabSz="914400" rtl="0" eaLnBrk="1" fontAlgn="auto" latinLnBrk="0" hangingPunct="1">
              <a:lnSpc>
                <a:spcPct val="90000"/>
              </a:lnSpc>
              <a:spcBef>
                <a:spcPts val="1000"/>
              </a:spcBef>
              <a:spcAft>
                <a:spcPts val="0"/>
              </a:spcAft>
              <a:buClr>
                <a:schemeClr val="accent2"/>
              </a:buClr>
              <a:buSzPct val="100000"/>
              <a:buFont typeface="Arial" panose="020B0604020202020204" pitchFamily="34" charset="0"/>
              <a:buNone/>
              <a:tabLst/>
              <a:defRPr/>
            </a:pPr>
            <a:r>
              <a:rPr lang="en-US" dirty="0" err="1"/>
              <a:t>En</a:t>
            </a:r>
            <a:r>
              <a:rPr lang="en-US" dirty="0"/>
              <a:t> </a:t>
            </a:r>
            <a:r>
              <a:rPr lang="en-US" dirty="0" err="1"/>
              <a:t>linje</a:t>
            </a:r>
            <a:endParaRPr lang="en-US" dirty="0"/>
          </a:p>
        </p:txBody>
      </p:sp>
      <p:sp>
        <p:nvSpPr>
          <p:cNvPr id="47" name="Text Placeholder 5">
            <a:extLst>
              <a:ext uri="{FF2B5EF4-FFF2-40B4-BE49-F238E27FC236}">
                <a16:creationId xmlns:a16="http://schemas.microsoft.com/office/drawing/2014/main" id="{DACA3139-8734-4F03-B7AE-06497028D8C4}"/>
              </a:ext>
            </a:extLst>
          </p:cNvPr>
          <p:cNvSpPr>
            <a:spLocks noGrp="1"/>
          </p:cNvSpPr>
          <p:nvPr>
            <p:ph type="body" sz="quarter" idx="42" hasCustomPrompt="1"/>
          </p:nvPr>
        </p:nvSpPr>
        <p:spPr>
          <a:xfrm>
            <a:off x="6372219" y="4675953"/>
            <a:ext cx="2301726" cy="1218219"/>
          </a:xfrm>
        </p:spPr>
        <p:txBody>
          <a:bodyPr anchor="t">
            <a:normAutofit/>
          </a:bodyPr>
          <a:lstStyle>
            <a:lvl1pPr marL="0" indent="0" algn="l">
              <a:buNone/>
              <a:defRPr sz="2000" b="0" cap="none" baseline="0">
                <a:solidFill>
                  <a:schemeClr val="tx2"/>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1"/>
              </a:buClr>
              <a:buSzPct val="100000"/>
              <a:buFont typeface="Arial" panose="020B0604020202020204" pitchFamily="34" charset="0"/>
              <a:buNone/>
              <a:tabLst/>
              <a:defRPr/>
            </a:pPr>
            <a:r>
              <a:rPr lang="en-US" dirty="0"/>
              <a:t>Click to add text</a:t>
            </a:r>
          </a:p>
        </p:txBody>
      </p:sp>
      <p:sp>
        <p:nvSpPr>
          <p:cNvPr id="48" name="Picture Placeholder 5">
            <a:extLst>
              <a:ext uri="{FF2B5EF4-FFF2-40B4-BE49-F238E27FC236}">
                <a16:creationId xmlns:a16="http://schemas.microsoft.com/office/drawing/2014/main" id="{B501B0E5-0DFC-4286-9E8B-15E393E37480}"/>
              </a:ext>
            </a:extLst>
          </p:cNvPr>
          <p:cNvSpPr>
            <a:spLocks noGrp="1"/>
          </p:cNvSpPr>
          <p:nvPr>
            <p:ph type="pic" sz="quarter" idx="43"/>
          </p:nvPr>
        </p:nvSpPr>
        <p:spPr>
          <a:xfrm>
            <a:off x="6278934" y="1833767"/>
            <a:ext cx="2395761" cy="2147683"/>
          </a:xfrm>
          <a:prstGeom prst="roundRect">
            <a:avLst>
              <a:gd name="adj" fmla="val 9947"/>
            </a:avLst>
          </a:prstGeom>
        </p:spPr>
        <p:txBody>
          <a:bodyPr lIns="0" tIns="0" rIns="0" bIns="0"/>
          <a:lstStyle>
            <a:lvl1pPr>
              <a:defRPr>
                <a:solidFill>
                  <a:schemeClr val="tx2"/>
                </a:solidFill>
              </a:defRPr>
            </a:lvl1pPr>
          </a:lstStyle>
          <a:p>
            <a:r>
              <a:rPr lang="en-GB"/>
              <a:t>Click icon to add picture</a:t>
            </a:r>
            <a:endParaRPr lang="en-US" dirty="0"/>
          </a:p>
        </p:txBody>
      </p:sp>
      <p:sp>
        <p:nvSpPr>
          <p:cNvPr id="50" name="Text Placeholder 7">
            <a:extLst>
              <a:ext uri="{FF2B5EF4-FFF2-40B4-BE49-F238E27FC236}">
                <a16:creationId xmlns:a16="http://schemas.microsoft.com/office/drawing/2014/main" id="{A5A52AAA-CB54-4150-A3ED-F5BB9358E630}"/>
              </a:ext>
            </a:extLst>
          </p:cNvPr>
          <p:cNvSpPr>
            <a:spLocks noGrp="1"/>
          </p:cNvSpPr>
          <p:nvPr>
            <p:ph type="body" sz="quarter" idx="45" hasCustomPrompt="1"/>
          </p:nvPr>
        </p:nvSpPr>
        <p:spPr>
          <a:xfrm>
            <a:off x="8960916" y="1768759"/>
            <a:ext cx="2549094" cy="4248150"/>
          </a:xfrm>
          <a:prstGeom prst="roundRect">
            <a:avLst>
              <a:gd name="adj" fmla="val 9567"/>
            </a:avLst>
          </a:prstGeom>
          <a:solidFill>
            <a:schemeClr val="bg2"/>
          </a:solidFill>
        </p:spPr>
        <p:txBody>
          <a:bodyPr lIns="72000" tIns="2246400" rIns="0" bIns="0" anchor="t"/>
          <a:lstStyle>
            <a:lvl1pPr marL="0" indent="0" algn="l">
              <a:buNone/>
              <a:defRPr sz="3000" b="1">
                <a:solidFill>
                  <a:schemeClr val="tx2"/>
                </a:solidFill>
                <a:latin typeface="+mj-lt"/>
              </a:defRPr>
            </a:lvl1pPr>
          </a:lstStyle>
          <a:p>
            <a:pPr marL="0" marR="0" lvl="0" indent="0" algn="l" defTabSz="914400" rtl="0" eaLnBrk="1" fontAlgn="auto" latinLnBrk="0" hangingPunct="1">
              <a:lnSpc>
                <a:spcPct val="90000"/>
              </a:lnSpc>
              <a:spcBef>
                <a:spcPts val="1000"/>
              </a:spcBef>
              <a:spcAft>
                <a:spcPts val="0"/>
              </a:spcAft>
              <a:buClr>
                <a:schemeClr val="accent2"/>
              </a:buClr>
              <a:buSzPct val="100000"/>
              <a:buFont typeface="Arial" panose="020B0604020202020204" pitchFamily="34" charset="0"/>
              <a:buNone/>
              <a:tabLst/>
              <a:defRPr/>
            </a:pPr>
            <a:r>
              <a:rPr lang="en-US" dirty="0" err="1"/>
              <a:t>En</a:t>
            </a:r>
            <a:r>
              <a:rPr lang="en-US" dirty="0"/>
              <a:t> </a:t>
            </a:r>
            <a:r>
              <a:rPr lang="en-US" dirty="0" err="1"/>
              <a:t>linje</a:t>
            </a:r>
            <a:endParaRPr lang="en-US" dirty="0"/>
          </a:p>
        </p:txBody>
      </p:sp>
      <p:sp>
        <p:nvSpPr>
          <p:cNvPr id="51" name="Text Placeholder 5">
            <a:extLst>
              <a:ext uri="{FF2B5EF4-FFF2-40B4-BE49-F238E27FC236}">
                <a16:creationId xmlns:a16="http://schemas.microsoft.com/office/drawing/2014/main" id="{9B87CD94-7A09-4FBF-8581-99B20B7C8576}"/>
              </a:ext>
            </a:extLst>
          </p:cNvPr>
          <p:cNvSpPr>
            <a:spLocks noGrp="1"/>
          </p:cNvSpPr>
          <p:nvPr>
            <p:ph type="body" sz="quarter" idx="46" hasCustomPrompt="1"/>
          </p:nvPr>
        </p:nvSpPr>
        <p:spPr>
          <a:xfrm>
            <a:off x="9120073" y="4675953"/>
            <a:ext cx="2301726" cy="1218219"/>
          </a:xfrm>
        </p:spPr>
        <p:txBody>
          <a:bodyPr anchor="t">
            <a:normAutofit/>
          </a:bodyPr>
          <a:lstStyle>
            <a:lvl1pPr marL="0" indent="0" algn="l">
              <a:buNone/>
              <a:defRPr sz="2000" b="0" cap="none" baseline="0">
                <a:solidFill>
                  <a:schemeClr val="tx2"/>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1"/>
              </a:buClr>
              <a:buSzPct val="100000"/>
              <a:buFont typeface="Arial" panose="020B0604020202020204" pitchFamily="34" charset="0"/>
              <a:buNone/>
              <a:tabLst/>
              <a:defRPr/>
            </a:pPr>
            <a:r>
              <a:rPr lang="en-US" dirty="0"/>
              <a:t>Click to add text</a:t>
            </a:r>
          </a:p>
        </p:txBody>
      </p:sp>
      <p:sp>
        <p:nvSpPr>
          <p:cNvPr id="52" name="Picture Placeholder 5">
            <a:extLst>
              <a:ext uri="{FF2B5EF4-FFF2-40B4-BE49-F238E27FC236}">
                <a16:creationId xmlns:a16="http://schemas.microsoft.com/office/drawing/2014/main" id="{2B934ECD-A752-45ED-BD72-370981CDAA93}"/>
              </a:ext>
            </a:extLst>
          </p:cNvPr>
          <p:cNvSpPr>
            <a:spLocks noGrp="1"/>
          </p:cNvSpPr>
          <p:nvPr>
            <p:ph type="pic" sz="quarter" idx="47"/>
          </p:nvPr>
        </p:nvSpPr>
        <p:spPr>
          <a:xfrm>
            <a:off x="9026788" y="1833767"/>
            <a:ext cx="2395761" cy="2147683"/>
          </a:xfrm>
          <a:prstGeom prst="roundRect">
            <a:avLst>
              <a:gd name="adj" fmla="val 9947"/>
            </a:avLst>
          </a:prstGeom>
        </p:spPr>
        <p:txBody>
          <a:bodyPr lIns="0" tIns="0" rIns="0" bIns="0"/>
          <a:lstStyle>
            <a:lvl1pPr>
              <a:defRPr>
                <a:solidFill>
                  <a:schemeClr val="tx2"/>
                </a:solidFill>
              </a:defRPr>
            </a:lvl1pPr>
          </a:lstStyle>
          <a:p>
            <a:r>
              <a:rPr lang="en-GB"/>
              <a:t>Click icon to add picture</a:t>
            </a:r>
            <a:endParaRPr lang="en-US" dirty="0"/>
          </a:p>
        </p:txBody>
      </p:sp>
      <p:sp>
        <p:nvSpPr>
          <p:cNvPr id="5" name="Date Placeholder 4">
            <a:extLst>
              <a:ext uri="{FF2B5EF4-FFF2-40B4-BE49-F238E27FC236}">
                <a16:creationId xmlns:a16="http://schemas.microsoft.com/office/drawing/2014/main" id="{82F23B37-F05C-9266-FD9E-B10B59EA4B09}"/>
              </a:ext>
            </a:extLst>
          </p:cNvPr>
          <p:cNvSpPr>
            <a:spLocks noGrp="1"/>
          </p:cNvSpPr>
          <p:nvPr>
            <p:ph type="dt" sz="half" idx="48"/>
          </p:nvPr>
        </p:nvSpPr>
        <p:spPr/>
        <p:txBody>
          <a:bodyPr/>
          <a:lstStyle/>
          <a:p>
            <a:fld id="{96607C80-825F-F542-8C1A-7CCB89D83A51}" type="datetimeFigureOut">
              <a:rPr lang="en-NO" smtClean="0"/>
              <a:t>06/09/2023</a:t>
            </a:fld>
            <a:endParaRPr lang="en-NO"/>
          </a:p>
        </p:txBody>
      </p:sp>
      <p:sp>
        <p:nvSpPr>
          <p:cNvPr id="7" name="Footer Placeholder 6">
            <a:extLst>
              <a:ext uri="{FF2B5EF4-FFF2-40B4-BE49-F238E27FC236}">
                <a16:creationId xmlns:a16="http://schemas.microsoft.com/office/drawing/2014/main" id="{33128C07-C056-E07A-BE84-746A8766051B}"/>
              </a:ext>
            </a:extLst>
          </p:cNvPr>
          <p:cNvSpPr>
            <a:spLocks noGrp="1"/>
          </p:cNvSpPr>
          <p:nvPr>
            <p:ph type="ftr" sz="quarter" idx="49"/>
          </p:nvPr>
        </p:nvSpPr>
        <p:spPr/>
        <p:txBody>
          <a:bodyPr/>
          <a:lstStyle/>
          <a:p>
            <a:endParaRPr lang="en-NO"/>
          </a:p>
        </p:txBody>
      </p:sp>
      <p:sp>
        <p:nvSpPr>
          <p:cNvPr id="9" name="Slide Number Placeholder 8">
            <a:extLst>
              <a:ext uri="{FF2B5EF4-FFF2-40B4-BE49-F238E27FC236}">
                <a16:creationId xmlns:a16="http://schemas.microsoft.com/office/drawing/2014/main" id="{71D0DEC5-D1CD-5399-CDFF-E80E2575060F}"/>
              </a:ext>
            </a:extLst>
          </p:cNvPr>
          <p:cNvSpPr>
            <a:spLocks noGrp="1"/>
          </p:cNvSpPr>
          <p:nvPr>
            <p:ph type="sldNum" sz="quarter" idx="50"/>
          </p:nvPr>
        </p:nvSpPr>
        <p:spPr/>
        <p:txBody>
          <a:bodyPr/>
          <a:lstStyle/>
          <a:p>
            <a:fld id="{D390F666-17CA-004C-917E-3DB3A7C46CDA}" type="slidenum">
              <a:rPr lang="en-NO" smtClean="0"/>
              <a:t>‹#›</a:t>
            </a:fld>
            <a:endParaRPr lang="en-NO"/>
          </a:p>
        </p:txBody>
      </p:sp>
    </p:spTree>
    <p:extLst>
      <p:ext uri="{BB962C8B-B14F-4D97-AF65-F5344CB8AC3E}">
        <p14:creationId xmlns:p14="http://schemas.microsoft.com/office/powerpoint/2010/main" val="816203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ire figurer (Uten bilde)">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D9754A88-59FE-61BF-7D2B-6E43655B1722}"/>
              </a:ext>
            </a:extLst>
          </p:cNvPr>
          <p:cNvSpPr>
            <a:spLocks noGrp="1"/>
          </p:cNvSpPr>
          <p:nvPr>
            <p:ph type="body" sz="quarter" idx="23" hasCustomPrompt="1"/>
          </p:nvPr>
        </p:nvSpPr>
        <p:spPr>
          <a:xfrm>
            <a:off x="717981" y="1768759"/>
            <a:ext cx="2549094" cy="4248150"/>
          </a:xfrm>
          <a:prstGeom prst="roundRect">
            <a:avLst>
              <a:gd name="adj" fmla="val 9567"/>
            </a:avLst>
          </a:prstGeom>
          <a:solidFill>
            <a:srgbClr val="DB8784"/>
          </a:solidFill>
        </p:spPr>
        <p:txBody>
          <a:bodyPr lIns="72000" tIns="0" rIns="0" bIns="0" anchor="t"/>
          <a:lstStyle>
            <a:lvl1pPr marL="0" indent="0" algn="l">
              <a:buNone/>
              <a:defRPr sz="3000" b="1">
                <a:solidFill>
                  <a:schemeClr val="tx2"/>
                </a:solidFill>
                <a:latin typeface="+mj-lt"/>
              </a:defRPr>
            </a:lvl1pPr>
          </a:lstStyle>
          <a:p>
            <a:pPr lvl="0"/>
            <a:r>
              <a:rPr lang="en-US" dirty="0" err="1"/>
              <a:t>En</a:t>
            </a:r>
            <a:r>
              <a:rPr lang="en-US" dirty="0"/>
              <a:t> </a:t>
            </a:r>
            <a:r>
              <a:rPr lang="en-US" dirty="0" err="1"/>
              <a:t>linje</a:t>
            </a:r>
            <a:endParaRPr lang="en-US" dirty="0"/>
          </a:p>
        </p:txBody>
      </p:sp>
      <p:sp>
        <p:nvSpPr>
          <p:cNvPr id="15" name="Text Placeholder 7">
            <a:extLst>
              <a:ext uri="{FF2B5EF4-FFF2-40B4-BE49-F238E27FC236}">
                <a16:creationId xmlns:a16="http://schemas.microsoft.com/office/drawing/2014/main" id="{E76BA10D-9082-15DC-F04B-76C826DB02FA}"/>
              </a:ext>
            </a:extLst>
          </p:cNvPr>
          <p:cNvSpPr>
            <a:spLocks noGrp="1"/>
          </p:cNvSpPr>
          <p:nvPr>
            <p:ph type="body" sz="quarter" idx="37" hasCustomPrompt="1"/>
          </p:nvPr>
        </p:nvSpPr>
        <p:spPr>
          <a:xfrm>
            <a:off x="3465100" y="1768759"/>
            <a:ext cx="2549094" cy="4248150"/>
          </a:xfrm>
          <a:prstGeom prst="roundRect">
            <a:avLst>
              <a:gd name="adj" fmla="val 9567"/>
            </a:avLst>
          </a:prstGeom>
          <a:solidFill>
            <a:srgbClr val="EFCC61"/>
          </a:solidFill>
        </p:spPr>
        <p:txBody>
          <a:bodyPr lIns="72000" tIns="0" rIns="0" bIns="0" anchor="t"/>
          <a:lstStyle>
            <a:lvl1pPr marL="0" indent="0" algn="l">
              <a:buNone/>
              <a:defRPr sz="3000" b="1">
                <a:solidFill>
                  <a:schemeClr val="tx2"/>
                </a:solidFill>
                <a:latin typeface="+mj-lt"/>
              </a:defRPr>
            </a:lvl1pPr>
          </a:lstStyle>
          <a:p>
            <a:pPr marL="0" marR="0" lvl="0" indent="0" algn="l" defTabSz="914400" rtl="0" eaLnBrk="1" fontAlgn="auto" latinLnBrk="0" hangingPunct="1">
              <a:lnSpc>
                <a:spcPct val="90000"/>
              </a:lnSpc>
              <a:spcBef>
                <a:spcPts val="1000"/>
              </a:spcBef>
              <a:spcAft>
                <a:spcPts val="0"/>
              </a:spcAft>
              <a:buClr>
                <a:schemeClr val="accent2"/>
              </a:buClr>
              <a:buSzPct val="100000"/>
              <a:buFont typeface="Arial" panose="020B0604020202020204" pitchFamily="34" charset="0"/>
              <a:buNone/>
              <a:tabLst/>
              <a:defRPr/>
            </a:pPr>
            <a:r>
              <a:rPr lang="en-US" dirty="0" err="1"/>
              <a:t>En</a:t>
            </a:r>
            <a:r>
              <a:rPr lang="en-US" dirty="0"/>
              <a:t> </a:t>
            </a:r>
            <a:r>
              <a:rPr lang="en-US" dirty="0" err="1"/>
              <a:t>linje</a:t>
            </a:r>
            <a:endParaRPr lang="en-US" dirty="0"/>
          </a:p>
        </p:txBody>
      </p:sp>
      <p:sp>
        <p:nvSpPr>
          <p:cNvPr id="17" name="Text Placeholder 7">
            <a:extLst>
              <a:ext uri="{FF2B5EF4-FFF2-40B4-BE49-F238E27FC236}">
                <a16:creationId xmlns:a16="http://schemas.microsoft.com/office/drawing/2014/main" id="{0E4E60F7-6972-8FCD-B395-F74B81915230}"/>
              </a:ext>
            </a:extLst>
          </p:cNvPr>
          <p:cNvSpPr>
            <a:spLocks noGrp="1"/>
          </p:cNvSpPr>
          <p:nvPr>
            <p:ph type="body" sz="quarter" idx="41" hasCustomPrompt="1"/>
          </p:nvPr>
        </p:nvSpPr>
        <p:spPr>
          <a:xfrm>
            <a:off x="6213062" y="1768759"/>
            <a:ext cx="2549094" cy="4248150"/>
          </a:xfrm>
          <a:prstGeom prst="roundRect">
            <a:avLst>
              <a:gd name="adj" fmla="val 9567"/>
            </a:avLst>
          </a:prstGeom>
          <a:solidFill>
            <a:srgbClr val="CDFAE1"/>
          </a:solidFill>
        </p:spPr>
        <p:txBody>
          <a:bodyPr lIns="72000" tIns="0" rIns="0" bIns="0" anchor="t"/>
          <a:lstStyle>
            <a:lvl1pPr marL="0" indent="0" algn="l">
              <a:buNone/>
              <a:defRPr sz="3000" b="1">
                <a:solidFill>
                  <a:schemeClr val="tx2"/>
                </a:solidFill>
                <a:latin typeface="+mj-lt"/>
              </a:defRPr>
            </a:lvl1pPr>
          </a:lstStyle>
          <a:p>
            <a:pPr marL="0" marR="0" lvl="0" indent="0" algn="l" defTabSz="914400" rtl="0" eaLnBrk="1" fontAlgn="auto" latinLnBrk="0" hangingPunct="1">
              <a:lnSpc>
                <a:spcPct val="90000"/>
              </a:lnSpc>
              <a:spcBef>
                <a:spcPts val="1000"/>
              </a:spcBef>
              <a:spcAft>
                <a:spcPts val="0"/>
              </a:spcAft>
              <a:buClr>
                <a:schemeClr val="accent2"/>
              </a:buClr>
              <a:buSzPct val="100000"/>
              <a:buFont typeface="Arial" panose="020B0604020202020204" pitchFamily="34" charset="0"/>
              <a:buNone/>
              <a:tabLst/>
              <a:defRPr/>
            </a:pPr>
            <a:r>
              <a:rPr lang="en-US" dirty="0" err="1"/>
              <a:t>En</a:t>
            </a:r>
            <a:r>
              <a:rPr lang="en-US" dirty="0"/>
              <a:t> </a:t>
            </a:r>
            <a:r>
              <a:rPr lang="en-US" dirty="0" err="1"/>
              <a:t>linje</a:t>
            </a:r>
            <a:endParaRPr lang="en-US" dirty="0"/>
          </a:p>
        </p:txBody>
      </p:sp>
      <p:sp>
        <p:nvSpPr>
          <p:cNvPr id="18" name="Text Placeholder 7">
            <a:extLst>
              <a:ext uri="{FF2B5EF4-FFF2-40B4-BE49-F238E27FC236}">
                <a16:creationId xmlns:a16="http://schemas.microsoft.com/office/drawing/2014/main" id="{C05A50BC-D84A-A4EA-E1A5-5EE8CD83F8F3}"/>
              </a:ext>
            </a:extLst>
          </p:cNvPr>
          <p:cNvSpPr>
            <a:spLocks noGrp="1"/>
          </p:cNvSpPr>
          <p:nvPr>
            <p:ph type="body" sz="quarter" idx="45" hasCustomPrompt="1"/>
          </p:nvPr>
        </p:nvSpPr>
        <p:spPr>
          <a:xfrm>
            <a:off x="8960916" y="1768759"/>
            <a:ext cx="2549094" cy="4248150"/>
          </a:xfrm>
          <a:prstGeom prst="roundRect">
            <a:avLst>
              <a:gd name="adj" fmla="val 9567"/>
            </a:avLst>
          </a:prstGeom>
          <a:solidFill>
            <a:srgbClr val="14B978"/>
          </a:solidFill>
        </p:spPr>
        <p:txBody>
          <a:bodyPr lIns="72000" tIns="0" rIns="0" bIns="0" anchor="t"/>
          <a:lstStyle>
            <a:lvl1pPr marL="0" indent="0" algn="l">
              <a:buNone/>
              <a:defRPr sz="3000" b="1">
                <a:solidFill>
                  <a:schemeClr val="tx2"/>
                </a:solidFill>
                <a:latin typeface="+mj-lt"/>
              </a:defRPr>
            </a:lvl1pPr>
          </a:lstStyle>
          <a:p>
            <a:pPr marL="0" marR="0" lvl="0" indent="0" algn="l" defTabSz="914400" rtl="0" eaLnBrk="1" fontAlgn="auto" latinLnBrk="0" hangingPunct="1">
              <a:lnSpc>
                <a:spcPct val="90000"/>
              </a:lnSpc>
              <a:spcBef>
                <a:spcPts val="1000"/>
              </a:spcBef>
              <a:spcAft>
                <a:spcPts val="0"/>
              </a:spcAft>
              <a:buClr>
                <a:schemeClr val="accent2"/>
              </a:buClr>
              <a:buSzPct val="100000"/>
              <a:buFont typeface="Arial" panose="020B0604020202020204" pitchFamily="34" charset="0"/>
              <a:buNone/>
              <a:tabLst/>
              <a:defRPr/>
            </a:pPr>
            <a:r>
              <a:rPr lang="en-US" dirty="0" err="1"/>
              <a:t>En</a:t>
            </a:r>
            <a:r>
              <a:rPr lang="en-US" dirty="0"/>
              <a:t> </a:t>
            </a:r>
            <a:r>
              <a:rPr lang="en-US" dirty="0" err="1"/>
              <a:t>linje</a:t>
            </a:r>
            <a:endParaRPr lang="en-US" dirty="0"/>
          </a:p>
        </p:txBody>
      </p:sp>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9407366"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16" name="Text Placeholder 5">
            <a:extLst>
              <a:ext uri="{FF2B5EF4-FFF2-40B4-BE49-F238E27FC236}">
                <a16:creationId xmlns:a16="http://schemas.microsoft.com/office/drawing/2014/main" id="{C3EFE82E-AFA9-4392-A98D-D7E91F50D3AD}"/>
              </a:ext>
            </a:extLst>
          </p:cNvPr>
          <p:cNvSpPr>
            <a:spLocks noGrp="1"/>
          </p:cNvSpPr>
          <p:nvPr>
            <p:ph type="body" sz="quarter" idx="20" hasCustomPrompt="1"/>
          </p:nvPr>
        </p:nvSpPr>
        <p:spPr>
          <a:xfrm>
            <a:off x="877138" y="2351315"/>
            <a:ext cx="2301726" cy="3542858"/>
          </a:xfrm>
        </p:spPr>
        <p:txBody>
          <a:bodyPr anchor="t">
            <a:normAutofit/>
          </a:bodyPr>
          <a:lstStyle>
            <a:lvl1pPr marL="0" indent="0" algn="l">
              <a:buNone/>
              <a:defRPr sz="2000" b="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Click to add text</a:t>
            </a:r>
          </a:p>
        </p:txBody>
      </p:sp>
      <p:sp>
        <p:nvSpPr>
          <p:cNvPr id="35" name="Text Placeholder 5">
            <a:extLst>
              <a:ext uri="{FF2B5EF4-FFF2-40B4-BE49-F238E27FC236}">
                <a16:creationId xmlns:a16="http://schemas.microsoft.com/office/drawing/2014/main" id="{67B5BB42-EBC1-4D9B-957E-57865842A511}"/>
              </a:ext>
            </a:extLst>
          </p:cNvPr>
          <p:cNvSpPr>
            <a:spLocks noGrp="1"/>
          </p:cNvSpPr>
          <p:nvPr>
            <p:ph type="body" sz="quarter" idx="38" hasCustomPrompt="1"/>
          </p:nvPr>
        </p:nvSpPr>
        <p:spPr>
          <a:xfrm>
            <a:off x="3624257" y="2351314"/>
            <a:ext cx="2301726" cy="3542858"/>
          </a:xfrm>
        </p:spPr>
        <p:txBody>
          <a:bodyPr anchor="t">
            <a:normAutofit/>
          </a:bodyPr>
          <a:lstStyle>
            <a:lvl1pPr marL="0" indent="0" algn="l">
              <a:buNone/>
              <a:defRPr sz="2000" b="0" cap="none" baseline="0">
                <a:solidFill>
                  <a:schemeClr val="tx2"/>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1"/>
              </a:buClr>
              <a:buSzPct val="100000"/>
              <a:buFont typeface="Arial" panose="020B0604020202020204" pitchFamily="34" charset="0"/>
              <a:buNone/>
              <a:tabLst/>
              <a:defRPr/>
            </a:pPr>
            <a:r>
              <a:rPr lang="en-US" dirty="0"/>
              <a:t>Click to add text</a:t>
            </a:r>
          </a:p>
        </p:txBody>
      </p:sp>
      <p:sp>
        <p:nvSpPr>
          <p:cNvPr id="47" name="Text Placeholder 5">
            <a:extLst>
              <a:ext uri="{FF2B5EF4-FFF2-40B4-BE49-F238E27FC236}">
                <a16:creationId xmlns:a16="http://schemas.microsoft.com/office/drawing/2014/main" id="{DACA3139-8734-4F03-B7AE-06497028D8C4}"/>
              </a:ext>
            </a:extLst>
          </p:cNvPr>
          <p:cNvSpPr>
            <a:spLocks noGrp="1"/>
          </p:cNvSpPr>
          <p:nvPr>
            <p:ph type="body" sz="quarter" idx="42" hasCustomPrompt="1"/>
          </p:nvPr>
        </p:nvSpPr>
        <p:spPr>
          <a:xfrm>
            <a:off x="6372219" y="2351314"/>
            <a:ext cx="2301726" cy="3542858"/>
          </a:xfrm>
        </p:spPr>
        <p:txBody>
          <a:bodyPr anchor="t">
            <a:normAutofit/>
          </a:bodyPr>
          <a:lstStyle>
            <a:lvl1pPr marL="0" indent="0" algn="l">
              <a:buNone/>
              <a:defRPr sz="2000" b="0" cap="none" baseline="0">
                <a:solidFill>
                  <a:schemeClr val="tx2"/>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1"/>
              </a:buClr>
              <a:buSzPct val="100000"/>
              <a:buFont typeface="Arial" panose="020B0604020202020204" pitchFamily="34" charset="0"/>
              <a:buNone/>
              <a:tabLst/>
              <a:defRPr/>
            </a:pPr>
            <a:r>
              <a:rPr lang="en-US" dirty="0"/>
              <a:t>Click to add text</a:t>
            </a:r>
          </a:p>
        </p:txBody>
      </p:sp>
      <p:sp>
        <p:nvSpPr>
          <p:cNvPr id="51" name="Text Placeholder 5">
            <a:extLst>
              <a:ext uri="{FF2B5EF4-FFF2-40B4-BE49-F238E27FC236}">
                <a16:creationId xmlns:a16="http://schemas.microsoft.com/office/drawing/2014/main" id="{9B87CD94-7A09-4FBF-8581-99B20B7C8576}"/>
              </a:ext>
            </a:extLst>
          </p:cNvPr>
          <p:cNvSpPr>
            <a:spLocks noGrp="1"/>
          </p:cNvSpPr>
          <p:nvPr>
            <p:ph type="body" sz="quarter" idx="46" hasCustomPrompt="1"/>
          </p:nvPr>
        </p:nvSpPr>
        <p:spPr>
          <a:xfrm>
            <a:off x="9120073" y="2351314"/>
            <a:ext cx="2301726" cy="3542858"/>
          </a:xfrm>
        </p:spPr>
        <p:txBody>
          <a:bodyPr anchor="t">
            <a:normAutofit/>
          </a:bodyPr>
          <a:lstStyle>
            <a:lvl1pPr marL="0" indent="0" algn="l">
              <a:buNone/>
              <a:defRPr sz="2000" b="0" cap="none" baseline="0">
                <a:solidFill>
                  <a:schemeClr val="tx2"/>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1"/>
              </a:buClr>
              <a:buSzPct val="100000"/>
              <a:buFont typeface="Arial" panose="020B0604020202020204" pitchFamily="34" charset="0"/>
              <a:buNone/>
              <a:tabLst/>
              <a:defRPr/>
            </a:pPr>
            <a:r>
              <a:rPr lang="en-US" dirty="0"/>
              <a:t>Click to add text</a:t>
            </a:r>
          </a:p>
        </p:txBody>
      </p:sp>
      <p:sp>
        <p:nvSpPr>
          <p:cNvPr id="5" name="Date Placeholder 4">
            <a:extLst>
              <a:ext uri="{FF2B5EF4-FFF2-40B4-BE49-F238E27FC236}">
                <a16:creationId xmlns:a16="http://schemas.microsoft.com/office/drawing/2014/main" id="{A169EA12-CBDD-220C-3C2A-C519FE62790A}"/>
              </a:ext>
            </a:extLst>
          </p:cNvPr>
          <p:cNvSpPr>
            <a:spLocks noGrp="1"/>
          </p:cNvSpPr>
          <p:nvPr>
            <p:ph type="dt" sz="half" idx="47"/>
          </p:nvPr>
        </p:nvSpPr>
        <p:spPr/>
        <p:txBody>
          <a:bodyPr/>
          <a:lstStyle/>
          <a:p>
            <a:fld id="{96607C80-825F-F542-8C1A-7CCB89D83A51}" type="datetimeFigureOut">
              <a:rPr lang="en-NO" smtClean="0"/>
              <a:t>06/09/2023</a:t>
            </a:fld>
            <a:endParaRPr lang="en-NO"/>
          </a:p>
        </p:txBody>
      </p:sp>
      <p:sp>
        <p:nvSpPr>
          <p:cNvPr id="6" name="Footer Placeholder 5">
            <a:extLst>
              <a:ext uri="{FF2B5EF4-FFF2-40B4-BE49-F238E27FC236}">
                <a16:creationId xmlns:a16="http://schemas.microsoft.com/office/drawing/2014/main" id="{F8CA962E-ABAE-5929-2A92-D8576AF6DE99}"/>
              </a:ext>
            </a:extLst>
          </p:cNvPr>
          <p:cNvSpPr>
            <a:spLocks noGrp="1"/>
          </p:cNvSpPr>
          <p:nvPr>
            <p:ph type="ftr" sz="quarter" idx="48"/>
          </p:nvPr>
        </p:nvSpPr>
        <p:spPr/>
        <p:txBody>
          <a:bodyPr/>
          <a:lstStyle/>
          <a:p>
            <a:endParaRPr lang="en-NO"/>
          </a:p>
        </p:txBody>
      </p:sp>
      <p:sp>
        <p:nvSpPr>
          <p:cNvPr id="7" name="Slide Number Placeholder 6">
            <a:extLst>
              <a:ext uri="{FF2B5EF4-FFF2-40B4-BE49-F238E27FC236}">
                <a16:creationId xmlns:a16="http://schemas.microsoft.com/office/drawing/2014/main" id="{C86735A2-746B-BB91-E28B-94EAE44743E6}"/>
              </a:ext>
            </a:extLst>
          </p:cNvPr>
          <p:cNvSpPr>
            <a:spLocks noGrp="1"/>
          </p:cNvSpPr>
          <p:nvPr>
            <p:ph type="sldNum" sz="quarter" idx="49"/>
          </p:nvPr>
        </p:nvSpPr>
        <p:spPr/>
        <p:txBody>
          <a:bodyPr/>
          <a:lstStyle/>
          <a:p>
            <a:fld id="{D390F666-17CA-004C-917E-3DB3A7C46CDA}" type="slidenum">
              <a:rPr lang="en-NO" smtClean="0"/>
              <a:t>‹#›</a:t>
            </a:fld>
            <a:endParaRPr lang="en-NO"/>
          </a:p>
        </p:txBody>
      </p:sp>
    </p:spTree>
    <p:extLst>
      <p:ext uri="{BB962C8B-B14F-4D97-AF65-F5344CB8AC3E}">
        <p14:creationId xmlns:p14="http://schemas.microsoft.com/office/powerpoint/2010/main" val="1639226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9407366"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9" name="Date Placeholder 8">
            <a:extLst>
              <a:ext uri="{FF2B5EF4-FFF2-40B4-BE49-F238E27FC236}">
                <a16:creationId xmlns:a16="http://schemas.microsoft.com/office/drawing/2014/main" id="{AF82568E-9680-BD27-1A10-0B3E8C200C2F}"/>
              </a:ext>
            </a:extLst>
          </p:cNvPr>
          <p:cNvSpPr>
            <a:spLocks noGrp="1"/>
          </p:cNvSpPr>
          <p:nvPr>
            <p:ph type="dt" sz="half" idx="10"/>
          </p:nvPr>
        </p:nvSpPr>
        <p:spPr/>
        <p:txBody>
          <a:bodyPr/>
          <a:lstStyle/>
          <a:p>
            <a:fld id="{96607C80-825F-F542-8C1A-7CCB89D83A51}" type="datetimeFigureOut">
              <a:rPr lang="en-NO" smtClean="0"/>
              <a:t>06/09/2023</a:t>
            </a:fld>
            <a:endParaRPr lang="en-NO"/>
          </a:p>
        </p:txBody>
      </p:sp>
      <p:sp>
        <p:nvSpPr>
          <p:cNvPr id="10" name="Footer Placeholder 9">
            <a:extLst>
              <a:ext uri="{FF2B5EF4-FFF2-40B4-BE49-F238E27FC236}">
                <a16:creationId xmlns:a16="http://schemas.microsoft.com/office/drawing/2014/main" id="{B943E699-9A98-54B8-82E7-94B0589AEB03}"/>
              </a:ext>
            </a:extLst>
          </p:cNvPr>
          <p:cNvSpPr>
            <a:spLocks noGrp="1"/>
          </p:cNvSpPr>
          <p:nvPr>
            <p:ph type="ftr" sz="quarter" idx="11"/>
          </p:nvPr>
        </p:nvSpPr>
        <p:spPr/>
        <p:txBody>
          <a:bodyPr/>
          <a:lstStyle/>
          <a:p>
            <a:endParaRPr lang="en-NO"/>
          </a:p>
        </p:txBody>
      </p:sp>
      <p:sp>
        <p:nvSpPr>
          <p:cNvPr id="11" name="Slide Number Placeholder 10">
            <a:extLst>
              <a:ext uri="{FF2B5EF4-FFF2-40B4-BE49-F238E27FC236}">
                <a16:creationId xmlns:a16="http://schemas.microsoft.com/office/drawing/2014/main" id="{4C8ADE25-D952-C453-F0A9-C5D4D8C66DD9}"/>
              </a:ext>
            </a:extLst>
          </p:cNvPr>
          <p:cNvSpPr>
            <a:spLocks noGrp="1"/>
          </p:cNvSpPr>
          <p:nvPr>
            <p:ph type="sldNum" sz="quarter" idx="12"/>
          </p:nvPr>
        </p:nvSpPr>
        <p:spPr/>
        <p:txBody>
          <a:bodyPr/>
          <a:lstStyle/>
          <a:p>
            <a:fld id="{D390F666-17CA-004C-917E-3DB3A7C46CDA}" type="slidenum">
              <a:rPr lang="en-NO" smtClean="0"/>
              <a:t>‹#›</a:t>
            </a:fld>
            <a:endParaRPr lang="en-NO"/>
          </a:p>
        </p:txBody>
      </p:sp>
    </p:spTree>
    <p:extLst>
      <p:ext uri="{BB962C8B-B14F-4D97-AF65-F5344CB8AC3E}">
        <p14:creationId xmlns:p14="http://schemas.microsoft.com/office/powerpoint/2010/main" val="445867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96497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Avslutning">
    <p:bg>
      <p:bgPr>
        <a:solidFill>
          <a:schemeClr val="tx2"/>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4904180-C847-4FC0-9759-1956EECC4080}"/>
              </a:ext>
            </a:extLst>
          </p:cNvPr>
          <p:cNvSpPr>
            <a:spLocks noGrp="1"/>
          </p:cNvSpPr>
          <p:nvPr>
            <p:ph type="ftr" sz="quarter" idx="11"/>
          </p:nvPr>
        </p:nvSpPr>
        <p:spPr>
          <a:xfrm>
            <a:off x="2927713" y="2828835"/>
            <a:ext cx="6336575" cy="1200329"/>
          </a:xfrm>
        </p:spPr>
        <p:txBody>
          <a:bodyPr>
            <a:noAutofit/>
          </a:bodyPr>
          <a:lstStyle>
            <a:lvl1pPr algn="ctr">
              <a:defRPr sz="3800">
                <a:solidFill>
                  <a:schemeClr val="bg1"/>
                </a:solidFill>
              </a:defRPr>
            </a:lvl1pPr>
          </a:lstStyle>
          <a:p>
            <a:endParaRPr lang="en-NO"/>
          </a:p>
        </p:txBody>
      </p:sp>
      <p:pic>
        <p:nvPicPr>
          <p:cNvPr id="4" name="Graphic 3">
            <a:extLst>
              <a:ext uri="{FF2B5EF4-FFF2-40B4-BE49-F238E27FC236}">
                <a16:creationId xmlns:a16="http://schemas.microsoft.com/office/drawing/2014/main" id="{239ACEBC-A1A4-448D-B4F4-C31DDCDD63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0090" y="0"/>
            <a:ext cx="1096735" cy="1303666"/>
          </a:xfrm>
          <a:prstGeom prst="rect">
            <a:avLst/>
          </a:prstGeom>
        </p:spPr>
      </p:pic>
    </p:spTree>
    <p:extLst>
      <p:ext uri="{BB962C8B-B14F-4D97-AF65-F5344CB8AC3E}">
        <p14:creationId xmlns:p14="http://schemas.microsoft.com/office/powerpoint/2010/main" val="1583763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Kapittel Blå">
    <p:bg>
      <p:bgPr>
        <a:solidFill>
          <a:schemeClr val="tx2"/>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891292E-00E9-453D-967C-3464D9CCC4F7}"/>
              </a:ext>
            </a:extLst>
          </p:cNvPr>
          <p:cNvSpPr>
            <a:spLocks noGrp="1"/>
          </p:cNvSpPr>
          <p:nvPr>
            <p:ph type="pic" sz="quarter" idx="16"/>
          </p:nvPr>
        </p:nvSpPr>
        <p:spPr>
          <a:xfrm>
            <a:off x="4897296" y="0"/>
            <a:ext cx="7294704" cy="6858325"/>
          </a:xfrm>
          <a:custGeom>
            <a:avLst/>
            <a:gdLst>
              <a:gd name="connsiteX0" fmla="*/ 2467646 w 7294704"/>
              <a:gd name="connsiteY0" fmla="*/ 0 h 6858325"/>
              <a:gd name="connsiteX1" fmla="*/ 7294704 w 7294704"/>
              <a:gd name="connsiteY1" fmla="*/ 0 h 6858325"/>
              <a:gd name="connsiteX2" fmla="*/ 7294704 w 7294704"/>
              <a:gd name="connsiteY2" fmla="*/ 6858325 h 6858325"/>
              <a:gd name="connsiteX3" fmla="*/ 0 w 7294704"/>
              <a:gd name="connsiteY3" fmla="*/ 6858325 h 6858325"/>
            </a:gdLst>
            <a:ahLst/>
            <a:cxnLst>
              <a:cxn ang="0">
                <a:pos x="connsiteX0" y="connsiteY0"/>
              </a:cxn>
              <a:cxn ang="0">
                <a:pos x="connsiteX1" y="connsiteY1"/>
              </a:cxn>
              <a:cxn ang="0">
                <a:pos x="connsiteX2" y="connsiteY2"/>
              </a:cxn>
              <a:cxn ang="0">
                <a:pos x="connsiteX3" y="connsiteY3"/>
              </a:cxn>
            </a:cxnLst>
            <a:rect l="l" t="t" r="r" b="b"/>
            <a:pathLst>
              <a:path w="7294704" h="6858325">
                <a:moveTo>
                  <a:pt x="2467646" y="0"/>
                </a:moveTo>
                <a:lnTo>
                  <a:pt x="7294704" y="0"/>
                </a:lnTo>
                <a:lnTo>
                  <a:pt x="7294704" y="6858325"/>
                </a:lnTo>
                <a:lnTo>
                  <a:pt x="0" y="6858325"/>
                </a:lnTo>
                <a:close/>
              </a:path>
            </a:pathLst>
          </a:custGeom>
        </p:spPr>
        <p:txBody>
          <a:bodyPr wrap="square">
            <a:noAutofit/>
          </a:bodyPr>
          <a:lstStyle>
            <a:lvl1pPr>
              <a:buNone/>
              <a:defRPr>
                <a:solidFill>
                  <a:schemeClr val="bg1"/>
                </a:solidFill>
              </a:defRPr>
            </a:lvl1pPr>
          </a:lstStyle>
          <a:p>
            <a:r>
              <a:rPr lang="en-GB"/>
              <a:t>Click icon to add picture</a:t>
            </a:r>
            <a:endParaRPr lang="nb-NO"/>
          </a:p>
        </p:txBody>
      </p:sp>
      <p:sp>
        <p:nvSpPr>
          <p:cNvPr id="2" name="Title 1">
            <a:extLst>
              <a:ext uri="{FF2B5EF4-FFF2-40B4-BE49-F238E27FC236}">
                <a16:creationId xmlns:a16="http://schemas.microsoft.com/office/drawing/2014/main" id="{AC19EA52-CBCE-445B-A868-0AF0E940F269}"/>
              </a:ext>
            </a:extLst>
          </p:cNvPr>
          <p:cNvSpPr>
            <a:spLocks noGrp="1"/>
          </p:cNvSpPr>
          <p:nvPr>
            <p:ph type="title"/>
          </p:nvPr>
        </p:nvSpPr>
        <p:spPr>
          <a:xfrm>
            <a:off x="720090" y="2668404"/>
            <a:ext cx="3993356" cy="1051168"/>
          </a:xfrm>
        </p:spPr>
        <p:txBody>
          <a:bodyPr/>
          <a:lstStyle>
            <a:lvl1pPr>
              <a:defRPr>
                <a:solidFill>
                  <a:schemeClr val="bg1"/>
                </a:solidFill>
              </a:defRPr>
            </a:lvl1pPr>
          </a:lstStyle>
          <a:p>
            <a:r>
              <a:rPr lang="en-GB"/>
              <a:t>Click to edit Master title style</a:t>
            </a:r>
            <a:endParaRPr lang="en-US"/>
          </a:p>
        </p:txBody>
      </p:sp>
      <p:pic>
        <p:nvPicPr>
          <p:cNvPr id="3" name="Graphic 2">
            <a:extLst>
              <a:ext uri="{FF2B5EF4-FFF2-40B4-BE49-F238E27FC236}">
                <a16:creationId xmlns:a16="http://schemas.microsoft.com/office/drawing/2014/main" id="{EC897DDF-36D6-4E7B-B977-C5BF23D6A1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0090" y="0"/>
            <a:ext cx="1096735" cy="1303666"/>
          </a:xfrm>
          <a:prstGeom prst="rect">
            <a:avLst/>
          </a:prstGeom>
        </p:spPr>
      </p:pic>
      <p:sp>
        <p:nvSpPr>
          <p:cNvPr id="9" name="Text Placeholder 8">
            <a:extLst>
              <a:ext uri="{FF2B5EF4-FFF2-40B4-BE49-F238E27FC236}">
                <a16:creationId xmlns:a16="http://schemas.microsoft.com/office/drawing/2014/main" id="{2519DE2E-30A8-4795-8CA3-AB25AAE8A266}"/>
              </a:ext>
            </a:extLst>
          </p:cNvPr>
          <p:cNvSpPr>
            <a:spLocks noGrp="1"/>
          </p:cNvSpPr>
          <p:nvPr>
            <p:ph type="body" sz="quarter" idx="17"/>
          </p:nvPr>
        </p:nvSpPr>
        <p:spPr>
          <a:xfrm>
            <a:off x="1331118" y="4043680"/>
            <a:ext cx="3405188" cy="1981200"/>
          </a:xfrm>
        </p:spPr>
        <p:txBody>
          <a:bodyPr/>
          <a:lstStyle>
            <a:lvl1pPr indent="-396000">
              <a:buClrTx/>
              <a:buFont typeface="+mj-lt"/>
              <a:buAutoNum type="romanUcPeriod"/>
              <a:defRPr>
                <a:solidFill>
                  <a:schemeClr val="bg1"/>
                </a:solidFill>
              </a:defRPr>
            </a:lvl1pPr>
            <a:lvl2pPr marL="720000">
              <a:buClrTx/>
              <a:buFont typeface="+mj-lt"/>
              <a:buAutoNum type="romanUcPeriod"/>
              <a:defRPr>
                <a:solidFill>
                  <a:schemeClr val="bg1"/>
                </a:solidFill>
              </a:defRPr>
            </a:lvl2pPr>
            <a:lvl3pPr marL="1044000">
              <a:buClrTx/>
              <a:buFont typeface="+mj-lt"/>
              <a:buAutoNum type="romanUcPeriod"/>
              <a:defRPr>
                <a:solidFill>
                  <a:schemeClr val="bg1"/>
                </a:solidFill>
              </a:defRPr>
            </a:lvl3pPr>
            <a:lvl4pPr marL="1350000">
              <a:buClrTx/>
              <a:buFont typeface="+mj-lt"/>
              <a:buAutoNum type="romanUcPeriod"/>
              <a:defRPr>
                <a:solidFill>
                  <a:schemeClr val="bg1"/>
                </a:solidFill>
              </a:defRPr>
            </a:lvl4pPr>
            <a:lvl5pPr marL="1638000">
              <a:buClrTx/>
              <a:buFont typeface="+mj-lt"/>
              <a:buAutoNum type="romanUcPeriod"/>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621235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de med heldekkende bilde">
    <p:bg>
      <p:bgPr>
        <a:solidFill>
          <a:schemeClr val="bg1"/>
        </a:solidFill>
        <a:effectLst/>
      </p:bgPr>
    </p:bg>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58B97A22-7072-4F9B-9DE7-1E83A7AB9B75}"/>
              </a:ext>
            </a:extLst>
          </p:cNvPr>
          <p:cNvSpPr>
            <a:spLocks noGrp="1"/>
          </p:cNvSpPr>
          <p:nvPr>
            <p:ph type="pic" sz="quarter" idx="13"/>
          </p:nvPr>
        </p:nvSpPr>
        <p:spPr>
          <a:xfrm>
            <a:off x="0" y="0"/>
            <a:ext cx="12192000" cy="6858000"/>
          </a:xfrm>
          <a:custGeom>
            <a:avLst/>
            <a:gdLst>
              <a:gd name="connsiteX0" fmla="*/ 0 w 12192000"/>
              <a:gd name="connsiteY0" fmla="*/ 0 h 6858000"/>
              <a:gd name="connsiteX1" fmla="*/ 722471 w 12192000"/>
              <a:gd name="connsiteY1" fmla="*/ 0 h 6858000"/>
              <a:gd name="connsiteX2" fmla="*/ 722471 w 12192000"/>
              <a:gd name="connsiteY2" fmla="*/ 1299762 h 6858000"/>
              <a:gd name="connsiteX3" fmla="*/ 1813407 w 12192000"/>
              <a:gd name="connsiteY3" fmla="*/ 1299762 h 6858000"/>
              <a:gd name="connsiteX4" fmla="*/ 1813407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722471" y="0"/>
                </a:lnTo>
                <a:lnTo>
                  <a:pt x="722471" y="1299762"/>
                </a:lnTo>
                <a:lnTo>
                  <a:pt x="1813407" y="1299762"/>
                </a:lnTo>
                <a:lnTo>
                  <a:pt x="1813407" y="0"/>
                </a:lnTo>
                <a:lnTo>
                  <a:pt x="12192000" y="0"/>
                </a:lnTo>
                <a:lnTo>
                  <a:pt x="12192000" y="6858000"/>
                </a:lnTo>
                <a:lnTo>
                  <a:pt x="0" y="6858000"/>
                </a:lnTo>
                <a:close/>
              </a:path>
            </a:pathLst>
          </a:custGeom>
          <a:blipFill>
            <a:blip r:embed="rId2"/>
            <a:stretch>
              <a:fillRect/>
            </a:stretch>
          </a:blipFill>
        </p:spPr>
        <p:txBody>
          <a:bodyPr wrap="square">
            <a:noAutofit/>
          </a:bodyPr>
          <a:lstStyle>
            <a:lvl1pPr algn="ctr">
              <a:buNone/>
              <a:defRPr/>
            </a:lvl1pPr>
          </a:lstStyle>
          <a:p>
            <a:r>
              <a:rPr lang="en-GB"/>
              <a:t>Click icon to add picture</a:t>
            </a:r>
            <a:endParaRPr lang="nb-NO" dirty="0"/>
          </a:p>
        </p:txBody>
      </p:sp>
      <p:sp>
        <p:nvSpPr>
          <p:cNvPr id="21" name="Text Placeholder 2">
            <a:extLst>
              <a:ext uri="{FF2B5EF4-FFF2-40B4-BE49-F238E27FC236}">
                <a16:creationId xmlns:a16="http://schemas.microsoft.com/office/drawing/2014/main" id="{97978271-5187-4431-9708-C927DF0F7F6D}"/>
              </a:ext>
            </a:extLst>
          </p:cNvPr>
          <p:cNvSpPr>
            <a:spLocks noGrp="1"/>
          </p:cNvSpPr>
          <p:nvPr>
            <p:ph type="body" sz="quarter" idx="20" hasCustomPrompt="1"/>
          </p:nvPr>
        </p:nvSpPr>
        <p:spPr>
          <a:xfrm>
            <a:off x="0" y="3821445"/>
            <a:ext cx="5397496" cy="2074529"/>
          </a:xfrm>
          <a:solidFill>
            <a:schemeClr val="bg1"/>
          </a:solidFill>
        </p:spPr>
        <p:txBody>
          <a:bodyPr/>
          <a:lstStyle>
            <a:lvl1pPr marL="0" indent="0">
              <a:buNone/>
              <a:defRPr/>
            </a:lvl1pPr>
          </a:lstStyle>
          <a:p>
            <a:pPr lvl="0"/>
            <a:r>
              <a:rPr lang="nb-NO" dirty="0"/>
              <a:t> </a:t>
            </a:r>
          </a:p>
        </p:txBody>
      </p:sp>
      <p:sp>
        <p:nvSpPr>
          <p:cNvPr id="3" name="Subtitle 2">
            <a:extLst>
              <a:ext uri="{FF2B5EF4-FFF2-40B4-BE49-F238E27FC236}">
                <a16:creationId xmlns:a16="http://schemas.microsoft.com/office/drawing/2014/main" id="{8637D6E0-F061-4BBC-8DBC-562373D266A8}"/>
              </a:ext>
            </a:extLst>
          </p:cNvPr>
          <p:cNvSpPr>
            <a:spLocks noGrp="1"/>
          </p:cNvSpPr>
          <p:nvPr>
            <p:ph type="subTitle" idx="1" hasCustomPrompt="1"/>
          </p:nvPr>
        </p:nvSpPr>
        <p:spPr>
          <a:xfrm>
            <a:off x="720090" y="4931786"/>
            <a:ext cx="4508010" cy="676275"/>
          </a:xfrm>
        </p:spPr>
        <p:txBody>
          <a:bodyPr lIns="0" tIns="0" rIns="0" bIns="0">
            <a:noAutofit/>
          </a:bodyPr>
          <a:lstStyle>
            <a:lvl1pPr marL="0" indent="0" algn="l">
              <a:lnSpc>
                <a:spcPct val="107000"/>
              </a:lnSpc>
              <a:spcBef>
                <a:spcPts val="0"/>
              </a:spcBef>
              <a:buNone/>
              <a:defRPr sz="2100">
                <a:solidFill>
                  <a:schemeClr val="tx2"/>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dirty="0" err="1"/>
              <a:t>Click</a:t>
            </a:r>
            <a:r>
              <a:rPr lang="nb-NO" dirty="0"/>
              <a:t> to </a:t>
            </a:r>
            <a:r>
              <a:rPr lang="nb-NO" dirty="0" err="1"/>
              <a:t>add</a:t>
            </a:r>
            <a:r>
              <a:rPr lang="nb-NO" dirty="0"/>
              <a:t> </a:t>
            </a:r>
            <a:r>
              <a:rPr lang="nb-NO" dirty="0" err="1"/>
              <a:t>subtitle</a:t>
            </a:r>
            <a:endParaRPr lang="nb-NO" dirty="0"/>
          </a:p>
        </p:txBody>
      </p:sp>
      <p:sp>
        <p:nvSpPr>
          <p:cNvPr id="22" name="Title 1">
            <a:extLst>
              <a:ext uri="{FF2B5EF4-FFF2-40B4-BE49-F238E27FC236}">
                <a16:creationId xmlns:a16="http://schemas.microsoft.com/office/drawing/2014/main" id="{45768DF2-6EBF-48BC-A321-F4FD52853E7F}"/>
              </a:ext>
            </a:extLst>
          </p:cNvPr>
          <p:cNvSpPr>
            <a:spLocks noGrp="1"/>
          </p:cNvSpPr>
          <p:nvPr>
            <p:ph type="ctrTitle" hasCustomPrompt="1"/>
          </p:nvPr>
        </p:nvSpPr>
        <p:spPr>
          <a:xfrm>
            <a:off x="720089" y="4198032"/>
            <a:ext cx="4508009" cy="533223"/>
          </a:xfrm>
          <a:solidFill>
            <a:schemeClr val="bg1"/>
          </a:solidFill>
        </p:spPr>
        <p:txBody>
          <a:bodyPr wrap="square" lIns="0" tIns="0" rIns="0" bIns="0" anchor="b">
            <a:spAutoFit/>
          </a:bodyPr>
          <a:lstStyle>
            <a:lvl1pPr algn="l">
              <a:defRPr sz="3850" b="1" spc="0" baseline="0">
                <a:solidFill>
                  <a:schemeClr val="tx2"/>
                </a:solidFill>
              </a:defRPr>
            </a:lvl1pPr>
          </a:lstStyle>
          <a:p>
            <a:r>
              <a:rPr lang="nb-NO" dirty="0"/>
              <a:t>Short </a:t>
            </a:r>
            <a:r>
              <a:rPr lang="nb-NO" dirty="0" err="1"/>
              <a:t>title</a:t>
            </a:r>
            <a:endParaRPr lang="nb-NO" dirty="0"/>
          </a:p>
        </p:txBody>
      </p:sp>
      <p:pic>
        <p:nvPicPr>
          <p:cNvPr id="10" name="Graphic 9">
            <a:extLst>
              <a:ext uri="{FF2B5EF4-FFF2-40B4-BE49-F238E27FC236}">
                <a16:creationId xmlns:a16="http://schemas.microsoft.com/office/drawing/2014/main" id="{0597384E-57FD-4F04-8C50-6AF0A2BD8C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091" y="-1"/>
            <a:ext cx="1099919" cy="1304666"/>
          </a:xfrm>
          <a:prstGeom prst="rect">
            <a:avLst/>
          </a:prstGeom>
        </p:spPr>
      </p:pic>
      <p:sp>
        <p:nvSpPr>
          <p:cNvPr id="6" name="Footer Placeholder 5">
            <a:extLst>
              <a:ext uri="{FF2B5EF4-FFF2-40B4-BE49-F238E27FC236}">
                <a16:creationId xmlns:a16="http://schemas.microsoft.com/office/drawing/2014/main" id="{9FA8D0D5-4142-8923-1F30-87F81C50F26A}"/>
              </a:ext>
            </a:extLst>
          </p:cNvPr>
          <p:cNvSpPr>
            <a:spLocks noGrp="1"/>
          </p:cNvSpPr>
          <p:nvPr>
            <p:ph type="ftr" sz="quarter" idx="22"/>
          </p:nvPr>
        </p:nvSpPr>
        <p:spPr/>
        <p:txBody>
          <a:bodyPr/>
          <a:lstStyle>
            <a:lvl1pPr>
              <a:defRPr>
                <a:solidFill>
                  <a:schemeClr val="bg1"/>
                </a:solidFill>
              </a:defRPr>
            </a:lvl1pPr>
          </a:lstStyle>
          <a:p>
            <a:endParaRPr lang="en-NO"/>
          </a:p>
        </p:txBody>
      </p:sp>
      <p:sp>
        <p:nvSpPr>
          <p:cNvPr id="8" name="Slide Number Placeholder 7">
            <a:extLst>
              <a:ext uri="{FF2B5EF4-FFF2-40B4-BE49-F238E27FC236}">
                <a16:creationId xmlns:a16="http://schemas.microsoft.com/office/drawing/2014/main" id="{F6C80863-452E-DDE6-E33A-5291D515F20B}"/>
              </a:ext>
            </a:extLst>
          </p:cNvPr>
          <p:cNvSpPr>
            <a:spLocks noGrp="1"/>
          </p:cNvSpPr>
          <p:nvPr>
            <p:ph type="sldNum" sz="quarter" idx="23"/>
          </p:nvPr>
        </p:nvSpPr>
        <p:spPr/>
        <p:txBody>
          <a:bodyPr/>
          <a:lstStyle/>
          <a:p>
            <a:fld id="{D390F666-17CA-004C-917E-3DB3A7C46CDA}" type="slidenum">
              <a:rPr lang="en-NO" smtClean="0"/>
              <a:t>‹#›</a:t>
            </a:fld>
            <a:endParaRPr lang="en-NO"/>
          </a:p>
        </p:txBody>
      </p:sp>
    </p:spTree>
    <p:extLst>
      <p:ext uri="{BB962C8B-B14F-4D97-AF65-F5344CB8AC3E}">
        <p14:creationId xmlns:p14="http://schemas.microsoft.com/office/powerpoint/2010/main" val="4043334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tel og tekst i to bolker (Underoversk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9407366"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6" name="Text Placeholder 5">
            <a:extLst>
              <a:ext uri="{FF2B5EF4-FFF2-40B4-BE49-F238E27FC236}">
                <a16:creationId xmlns:a16="http://schemas.microsoft.com/office/drawing/2014/main" id="{39C633A9-1FFF-4537-8715-2AC956C6BE80}"/>
              </a:ext>
            </a:extLst>
          </p:cNvPr>
          <p:cNvSpPr>
            <a:spLocks noGrp="1"/>
          </p:cNvSpPr>
          <p:nvPr>
            <p:ph type="body" sz="quarter" idx="16" hasCustomPrompt="1"/>
          </p:nvPr>
        </p:nvSpPr>
        <p:spPr>
          <a:xfrm>
            <a:off x="758190" y="1915200"/>
            <a:ext cx="5149124" cy="463550"/>
          </a:xfrm>
        </p:spPr>
        <p:txBody>
          <a:bodyPr anchor="ctr">
            <a:normAutofit/>
          </a:bodyPr>
          <a:lstStyle>
            <a:lvl1pPr marL="0" indent="0">
              <a:buNone/>
              <a:defRPr sz="2400" b="1">
                <a:solidFill>
                  <a:schemeClr val="tx2"/>
                </a:solidFill>
                <a:latin typeface="+mj-lt"/>
              </a:defRPr>
            </a:lvl1pPr>
          </a:lstStyle>
          <a:p>
            <a:pPr lvl="0"/>
            <a:r>
              <a:rPr lang="en-US" dirty="0"/>
              <a:t>Click to add text</a:t>
            </a:r>
          </a:p>
        </p:txBody>
      </p:sp>
      <p:sp>
        <p:nvSpPr>
          <p:cNvPr id="13" name="Text Placeholder 5">
            <a:extLst>
              <a:ext uri="{FF2B5EF4-FFF2-40B4-BE49-F238E27FC236}">
                <a16:creationId xmlns:a16="http://schemas.microsoft.com/office/drawing/2014/main" id="{7C40E28E-F22B-4290-AC19-015D2EF8E6B5}"/>
              </a:ext>
            </a:extLst>
          </p:cNvPr>
          <p:cNvSpPr>
            <a:spLocks noGrp="1"/>
          </p:cNvSpPr>
          <p:nvPr>
            <p:ph type="body" sz="quarter" idx="18" hasCustomPrompt="1"/>
          </p:nvPr>
        </p:nvSpPr>
        <p:spPr>
          <a:xfrm>
            <a:off x="6360882" y="1915200"/>
            <a:ext cx="5149127" cy="463550"/>
          </a:xfrm>
        </p:spPr>
        <p:txBody>
          <a:bodyPr anchor="ctr">
            <a:normAutofit/>
          </a:bodyPr>
          <a:lstStyle>
            <a:lvl1pPr marL="0" indent="0">
              <a:buNone/>
              <a:defRPr sz="2400" b="1">
                <a:solidFill>
                  <a:schemeClr val="tx2"/>
                </a:solidFill>
                <a:latin typeface="+mj-lt"/>
              </a:defRPr>
            </a:lvl1pPr>
          </a:lstStyle>
          <a:p>
            <a:pPr lvl="0"/>
            <a:r>
              <a:rPr lang="en-US" dirty="0"/>
              <a:t>Click to add text</a:t>
            </a:r>
          </a:p>
        </p:txBody>
      </p:sp>
      <p:sp>
        <p:nvSpPr>
          <p:cNvPr id="3" name="Content Placeholder 2">
            <a:extLst>
              <a:ext uri="{FF2B5EF4-FFF2-40B4-BE49-F238E27FC236}">
                <a16:creationId xmlns:a16="http://schemas.microsoft.com/office/drawing/2014/main" id="{E943A91F-F314-DA23-B68D-55610B3CEF10}"/>
              </a:ext>
            </a:extLst>
          </p:cNvPr>
          <p:cNvSpPr>
            <a:spLocks noGrp="1"/>
          </p:cNvSpPr>
          <p:nvPr>
            <p:ph sz="quarter" idx="19" hasCustomPrompt="1"/>
          </p:nvPr>
        </p:nvSpPr>
        <p:spPr>
          <a:xfrm>
            <a:off x="758190" y="2660400"/>
            <a:ext cx="5149124" cy="3508630"/>
          </a:xfrm>
          <a:prstGeom prst="rect">
            <a:avLst/>
          </a:prstGeom>
        </p:spPr>
        <p:txBody>
          <a:bodyPr lIns="0" tIns="0" rIns="0" bIns="0"/>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0D691621-DD0F-5BAC-86B5-A91955332351}"/>
              </a:ext>
            </a:extLst>
          </p:cNvPr>
          <p:cNvSpPr>
            <a:spLocks noGrp="1"/>
          </p:cNvSpPr>
          <p:nvPr>
            <p:ph sz="quarter" idx="20" hasCustomPrompt="1"/>
          </p:nvPr>
        </p:nvSpPr>
        <p:spPr>
          <a:xfrm>
            <a:off x="6360884" y="2660400"/>
            <a:ext cx="5149126" cy="3508630"/>
          </a:xfrm>
          <a:prstGeom prst="rect">
            <a:avLst/>
          </a:prstGeom>
        </p:spPr>
        <p:txBody>
          <a:bodyPr lIns="0" tIns="0" rIns="0" bIns="0"/>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Date Placeholder 9">
            <a:extLst>
              <a:ext uri="{FF2B5EF4-FFF2-40B4-BE49-F238E27FC236}">
                <a16:creationId xmlns:a16="http://schemas.microsoft.com/office/drawing/2014/main" id="{4A894F9D-362B-75C6-D748-87BF776712E9}"/>
              </a:ext>
            </a:extLst>
          </p:cNvPr>
          <p:cNvSpPr>
            <a:spLocks noGrp="1"/>
          </p:cNvSpPr>
          <p:nvPr>
            <p:ph type="dt" sz="half" idx="21"/>
          </p:nvPr>
        </p:nvSpPr>
        <p:spPr>
          <a:xfrm>
            <a:off x="4711700" y="6354535"/>
            <a:ext cx="2743200" cy="215444"/>
          </a:xfrm>
          <a:prstGeom prst="rect">
            <a:avLst/>
          </a:prstGeom>
        </p:spPr>
        <p:txBody>
          <a:bodyPr/>
          <a:lstStyle/>
          <a:p>
            <a:fld id="{96607C80-825F-F542-8C1A-7CCB89D83A51}" type="datetimeFigureOut">
              <a:rPr lang="en-NO" smtClean="0"/>
              <a:t>06/09/2023</a:t>
            </a:fld>
            <a:endParaRPr lang="en-NO"/>
          </a:p>
        </p:txBody>
      </p:sp>
      <p:sp>
        <p:nvSpPr>
          <p:cNvPr id="12" name="Footer Placeholder 11">
            <a:extLst>
              <a:ext uri="{FF2B5EF4-FFF2-40B4-BE49-F238E27FC236}">
                <a16:creationId xmlns:a16="http://schemas.microsoft.com/office/drawing/2014/main" id="{42DAD4FD-D9C4-10C8-F38F-E78379D8D9B5}"/>
              </a:ext>
            </a:extLst>
          </p:cNvPr>
          <p:cNvSpPr>
            <a:spLocks noGrp="1"/>
          </p:cNvSpPr>
          <p:nvPr>
            <p:ph type="ftr" sz="quarter" idx="22"/>
          </p:nvPr>
        </p:nvSpPr>
        <p:spPr/>
        <p:txBody>
          <a:bodyPr/>
          <a:lstStyle/>
          <a:p>
            <a:endParaRPr lang="en-NO"/>
          </a:p>
        </p:txBody>
      </p:sp>
      <p:sp>
        <p:nvSpPr>
          <p:cNvPr id="14" name="Slide Number Placeholder 13">
            <a:extLst>
              <a:ext uri="{FF2B5EF4-FFF2-40B4-BE49-F238E27FC236}">
                <a16:creationId xmlns:a16="http://schemas.microsoft.com/office/drawing/2014/main" id="{AF55F553-7642-0947-2C76-FB38484F2E75}"/>
              </a:ext>
            </a:extLst>
          </p:cNvPr>
          <p:cNvSpPr>
            <a:spLocks noGrp="1"/>
          </p:cNvSpPr>
          <p:nvPr>
            <p:ph type="sldNum" sz="quarter" idx="23"/>
          </p:nvPr>
        </p:nvSpPr>
        <p:spPr/>
        <p:txBody>
          <a:bodyPr/>
          <a:lstStyle/>
          <a:p>
            <a:fld id="{D390F666-17CA-004C-917E-3DB3A7C46CDA}" type="slidenum">
              <a:rPr lang="en-NO" smtClean="0"/>
              <a:t>‹#›</a:t>
            </a:fld>
            <a:endParaRPr lang="en-NO"/>
          </a:p>
        </p:txBody>
      </p:sp>
    </p:spTree>
    <p:extLst>
      <p:ext uri="{BB962C8B-B14F-4D97-AF65-F5344CB8AC3E}">
        <p14:creationId xmlns:p14="http://schemas.microsoft.com/office/powerpoint/2010/main" val="26015037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tel og tekst i tre bolk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9407366"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6" name="Text Placeholder 5">
            <a:extLst>
              <a:ext uri="{FF2B5EF4-FFF2-40B4-BE49-F238E27FC236}">
                <a16:creationId xmlns:a16="http://schemas.microsoft.com/office/drawing/2014/main" id="{39C633A9-1FFF-4537-8715-2AC956C6BE80}"/>
              </a:ext>
            </a:extLst>
          </p:cNvPr>
          <p:cNvSpPr>
            <a:spLocks noGrp="1"/>
          </p:cNvSpPr>
          <p:nvPr>
            <p:ph type="body" sz="quarter" idx="16" hasCustomPrompt="1"/>
          </p:nvPr>
        </p:nvSpPr>
        <p:spPr>
          <a:xfrm>
            <a:off x="758190" y="1915200"/>
            <a:ext cx="3064510" cy="463550"/>
          </a:xfrm>
        </p:spPr>
        <p:txBody>
          <a:bodyPr anchor="ctr">
            <a:normAutofit/>
          </a:bodyPr>
          <a:lstStyle>
            <a:lvl1pPr marL="0" indent="0">
              <a:buNone/>
              <a:defRPr sz="2400" b="1">
                <a:solidFill>
                  <a:schemeClr val="tx2"/>
                </a:solidFill>
                <a:latin typeface="+mj-lt"/>
              </a:defRPr>
            </a:lvl1pPr>
          </a:lstStyle>
          <a:p>
            <a:pPr lvl="0"/>
            <a:r>
              <a:rPr lang="en-US" dirty="0"/>
              <a:t>Click to add text</a:t>
            </a:r>
          </a:p>
        </p:txBody>
      </p:sp>
      <p:sp>
        <p:nvSpPr>
          <p:cNvPr id="10" name="Text Placeholder 5">
            <a:extLst>
              <a:ext uri="{FF2B5EF4-FFF2-40B4-BE49-F238E27FC236}">
                <a16:creationId xmlns:a16="http://schemas.microsoft.com/office/drawing/2014/main" id="{BB489D15-1D3B-475B-804D-55D1F4B566B7}"/>
              </a:ext>
            </a:extLst>
          </p:cNvPr>
          <p:cNvSpPr>
            <a:spLocks noGrp="1"/>
          </p:cNvSpPr>
          <p:nvPr>
            <p:ph type="body" sz="quarter" idx="17" hasCustomPrompt="1"/>
          </p:nvPr>
        </p:nvSpPr>
        <p:spPr>
          <a:xfrm>
            <a:off x="4601845" y="1915200"/>
            <a:ext cx="3064510" cy="463550"/>
          </a:xfrm>
        </p:spPr>
        <p:txBody>
          <a:bodyPr anchor="ctr">
            <a:normAutofit/>
          </a:bodyPr>
          <a:lstStyle>
            <a:lvl1pPr marL="0" indent="0">
              <a:buNone/>
              <a:defRPr sz="2400" b="1">
                <a:solidFill>
                  <a:schemeClr val="tx2"/>
                </a:solidFill>
                <a:latin typeface="+mj-lt"/>
              </a:defRPr>
            </a:lvl1pPr>
          </a:lstStyle>
          <a:p>
            <a:pPr lvl="0"/>
            <a:r>
              <a:rPr lang="en-US" dirty="0"/>
              <a:t>Click to add text</a:t>
            </a:r>
          </a:p>
        </p:txBody>
      </p:sp>
      <p:sp>
        <p:nvSpPr>
          <p:cNvPr id="13" name="Text Placeholder 5">
            <a:extLst>
              <a:ext uri="{FF2B5EF4-FFF2-40B4-BE49-F238E27FC236}">
                <a16:creationId xmlns:a16="http://schemas.microsoft.com/office/drawing/2014/main" id="{7C40E28E-F22B-4290-AC19-015D2EF8E6B5}"/>
              </a:ext>
            </a:extLst>
          </p:cNvPr>
          <p:cNvSpPr>
            <a:spLocks noGrp="1"/>
          </p:cNvSpPr>
          <p:nvPr>
            <p:ph type="body" sz="quarter" idx="18" hasCustomPrompt="1"/>
          </p:nvPr>
        </p:nvSpPr>
        <p:spPr>
          <a:xfrm>
            <a:off x="8445500" y="1915200"/>
            <a:ext cx="3064510" cy="463550"/>
          </a:xfrm>
        </p:spPr>
        <p:txBody>
          <a:bodyPr anchor="ctr">
            <a:normAutofit/>
          </a:bodyPr>
          <a:lstStyle>
            <a:lvl1pPr marL="0" indent="0">
              <a:buNone/>
              <a:defRPr sz="2400" b="1">
                <a:solidFill>
                  <a:schemeClr val="tx2"/>
                </a:solidFill>
                <a:latin typeface="+mj-lt"/>
              </a:defRPr>
            </a:lvl1pPr>
          </a:lstStyle>
          <a:p>
            <a:pPr lvl="0"/>
            <a:r>
              <a:rPr lang="en-US" dirty="0"/>
              <a:t>Click to add text</a:t>
            </a:r>
          </a:p>
        </p:txBody>
      </p:sp>
      <p:sp>
        <p:nvSpPr>
          <p:cNvPr id="3" name="Content Placeholder 2">
            <a:extLst>
              <a:ext uri="{FF2B5EF4-FFF2-40B4-BE49-F238E27FC236}">
                <a16:creationId xmlns:a16="http://schemas.microsoft.com/office/drawing/2014/main" id="{426F2D09-BC74-5579-57A0-A67D4506C6BE}"/>
              </a:ext>
            </a:extLst>
          </p:cNvPr>
          <p:cNvSpPr>
            <a:spLocks noGrp="1"/>
          </p:cNvSpPr>
          <p:nvPr>
            <p:ph sz="quarter" idx="19" hasCustomPrompt="1"/>
          </p:nvPr>
        </p:nvSpPr>
        <p:spPr>
          <a:xfrm>
            <a:off x="758190" y="2660400"/>
            <a:ext cx="3064510" cy="3508630"/>
          </a:xfrm>
          <a:prstGeom prst="rect">
            <a:avLst/>
          </a:prstGeom>
        </p:spPr>
        <p:txBody>
          <a:bodyPr lIns="0" tIns="0" rIns="0" bIns="0"/>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DEE99126-E3BA-4E6A-BAA2-190E6748947F}"/>
              </a:ext>
            </a:extLst>
          </p:cNvPr>
          <p:cNvSpPr>
            <a:spLocks noGrp="1"/>
          </p:cNvSpPr>
          <p:nvPr>
            <p:ph sz="quarter" idx="20" hasCustomPrompt="1"/>
          </p:nvPr>
        </p:nvSpPr>
        <p:spPr>
          <a:xfrm>
            <a:off x="4601845" y="2660400"/>
            <a:ext cx="3064510" cy="3508630"/>
          </a:xfrm>
          <a:prstGeom prst="rect">
            <a:avLst/>
          </a:prstGeom>
        </p:spPr>
        <p:txBody>
          <a:bodyPr lIns="0" tIns="0" rIns="0" bIns="0"/>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4">
            <a:extLst>
              <a:ext uri="{FF2B5EF4-FFF2-40B4-BE49-F238E27FC236}">
                <a16:creationId xmlns:a16="http://schemas.microsoft.com/office/drawing/2014/main" id="{0ED17D77-732D-AC5C-0904-B7F8E9791576}"/>
              </a:ext>
            </a:extLst>
          </p:cNvPr>
          <p:cNvSpPr>
            <a:spLocks noGrp="1"/>
          </p:cNvSpPr>
          <p:nvPr>
            <p:ph sz="quarter" idx="21" hasCustomPrompt="1"/>
          </p:nvPr>
        </p:nvSpPr>
        <p:spPr>
          <a:xfrm>
            <a:off x="8445500" y="2660400"/>
            <a:ext cx="3064510" cy="3508630"/>
          </a:xfrm>
          <a:prstGeom prst="rect">
            <a:avLst/>
          </a:prstGeom>
        </p:spPr>
        <p:txBody>
          <a:bodyPr lIns="0" tIns="0" rIns="0" bIns="0"/>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Date Placeholder 13">
            <a:extLst>
              <a:ext uri="{FF2B5EF4-FFF2-40B4-BE49-F238E27FC236}">
                <a16:creationId xmlns:a16="http://schemas.microsoft.com/office/drawing/2014/main" id="{E96FC8D7-2851-46A5-E0B9-823151359D6B}"/>
              </a:ext>
            </a:extLst>
          </p:cNvPr>
          <p:cNvSpPr>
            <a:spLocks noGrp="1"/>
          </p:cNvSpPr>
          <p:nvPr>
            <p:ph type="dt" sz="half" idx="22"/>
          </p:nvPr>
        </p:nvSpPr>
        <p:spPr>
          <a:xfrm>
            <a:off x="4711700" y="6354535"/>
            <a:ext cx="2743200" cy="215444"/>
          </a:xfrm>
          <a:prstGeom prst="rect">
            <a:avLst/>
          </a:prstGeom>
        </p:spPr>
        <p:txBody>
          <a:bodyPr/>
          <a:lstStyle/>
          <a:p>
            <a:fld id="{96607C80-825F-F542-8C1A-7CCB89D83A51}" type="datetimeFigureOut">
              <a:rPr lang="en-NO" smtClean="0"/>
              <a:t>06/09/2023</a:t>
            </a:fld>
            <a:endParaRPr lang="en-NO"/>
          </a:p>
        </p:txBody>
      </p:sp>
      <p:sp>
        <p:nvSpPr>
          <p:cNvPr id="16" name="Footer Placeholder 15">
            <a:extLst>
              <a:ext uri="{FF2B5EF4-FFF2-40B4-BE49-F238E27FC236}">
                <a16:creationId xmlns:a16="http://schemas.microsoft.com/office/drawing/2014/main" id="{C0B5D320-6B15-DF07-9150-C00F0D8641B8}"/>
              </a:ext>
            </a:extLst>
          </p:cNvPr>
          <p:cNvSpPr>
            <a:spLocks noGrp="1"/>
          </p:cNvSpPr>
          <p:nvPr>
            <p:ph type="ftr" sz="quarter" idx="23"/>
          </p:nvPr>
        </p:nvSpPr>
        <p:spPr/>
        <p:txBody>
          <a:bodyPr/>
          <a:lstStyle/>
          <a:p>
            <a:endParaRPr lang="en-NO"/>
          </a:p>
        </p:txBody>
      </p:sp>
      <p:sp>
        <p:nvSpPr>
          <p:cNvPr id="17" name="Slide Number Placeholder 16">
            <a:extLst>
              <a:ext uri="{FF2B5EF4-FFF2-40B4-BE49-F238E27FC236}">
                <a16:creationId xmlns:a16="http://schemas.microsoft.com/office/drawing/2014/main" id="{851E2F86-1169-75B2-8382-DAAF775EDCBF}"/>
              </a:ext>
            </a:extLst>
          </p:cNvPr>
          <p:cNvSpPr>
            <a:spLocks noGrp="1"/>
          </p:cNvSpPr>
          <p:nvPr>
            <p:ph type="sldNum" sz="quarter" idx="24"/>
          </p:nvPr>
        </p:nvSpPr>
        <p:spPr/>
        <p:txBody>
          <a:bodyPr/>
          <a:lstStyle/>
          <a:p>
            <a:fld id="{D390F666-17CA-004C-917E-3DB3A7C46CDA}" type="slidenum">
              <a:rPr lang="en-NO" smtClean="0"/>
              <a:t>‹#›</a:t>
            </a:fld>
            <a:endParaRPr lang="en-NO"/>
          </a:p>
        </p:txBody>
      </p:sp>
    </p:spTree>
    <p:extLst>
      <p:ext uri="{BB962C8B-B14F-4D97-AF65-F5344CB8AC3E}">
        <p14:creationId xmlns:p14="http://schemas.microsoft.com/office/powerpoint/2010/main" val="40224164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FF3E1-1F7A-8276-4ACC-AA74AFC5363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O"/>
          </a:p>
        </p:txBody>
      </p:sp>
      <p:sp>
        <p:nvSpPr>
          <p:cNvPr id="3" name="Subtitle 2">
            <a:extLst>
              <a:ext uri="{FF2B5EF4-FFF2-40B4-BE49-F238E27FC236}">
                <a16:creationId xmlns:a16="http://schemas.microsoft.com/office/drawing/2014/main" id="{94913FC6-1880-819C-64CA-CD7C6D7F16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O"/>
          </a:p>
        </p:txBody>
      </p:sp>
      <p:sp>
        <p:nvSpPr>
          <p:cNvPr id="4" name="Date Placeholder 3">
            <a:extLst>
              <a:ext uri="{FF2B5EF4-FFF2-40B4-BE49-F238E27FC236}">
                <a16:creationId xmlns:a16="http://schemas.microsoft.com/office/drawing/2014/main" id="{66A4E05C-7519-5A2C-C558-8CC7F42C1B20}"/>
              </a:ext>
            </a:extLst>
          </p:cNvPr>
          <p:cNvSpPr>
            <a:spLocks noGrp="1"/>
          </p:cNvSpPr>
          <p:nvPr>
            <p:ph type="dt" sz="half" idx="10"/>
          </p:nvPr>
        </p:nvSpPr>
        <p:spPr/>
        <p:txBody>
          <a:bodyPr/>
          <a:lstStyle/>
          <a:p>
            <a:fld id="{96607C80-825F-F542-8C1A-7CCB89D83A51}" type="datetimeFigureOut">
              <a:rPr lang="en-NO" smtClean="0"/>
              <a:t>06/09/2023</a:t>
            </a:fld>
            <a:endParaRPr lang="en-NO"/>
          </a:p>
        </p:txBody>
      </p:sp>
      <p:sp>
        <p:nvSpPr>
          <p:cNvPr id="5" name="Footer Placeholder 4">
            <a:extLst>
              <a:ext uri="{FF2B5EF4-FFF2-40B4-BE49-F238E27FC236}">
                <a16:creationId xmlns:a16="http://schemas.microsoft.com/office/drawing/2014/main" id="{C12E9804-9BAA-DD2D-1754-D7E7EC83A979}"/>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53BF1042-1CD7-E39B-7F20-DAD41FDBE776}"/>
              </a:ext>
            </a:extLst>
          </p:cNvPr>
          <p:cNvSpPr>
            <a:spLocks noGrp="1"/>
          </p:cNvSpPr>
          <p:nvPr>
            <p:ph type="sldNum" sz="quarter" idx="12"/>
          </p:nvPr>
        </p:nvSpPr>
        <p:spPr/>
        <p:txBody>
          <a:bodyPr/>
          <a:lstStyle/>
          <a:p>
            <a:fld id="{D390F666-17CA-004C-917E-3DB3A7C46CDA}" type="slidenum">
              <a:rPr lang="en-NO" smtClean="0"/>
              <a:t>‹#›</a:t>
            </a:fld>
            <a:endParaRPr lang="en-NO"/>
          </a:p>
        </p:txBody>
      </p:sp>
    </p:spTree>
    <p:extLst>
      <p:ext uri="{BB962C8B-B14F-4D97-AF65-F5344CB8AC3E}">
        <p14:creationId xmlns:p14="http://schemas.microsoft.com/office/powerpoint/2010/main" val="24434679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79E37-0F65-E8B6-94C0-52858EE31CF6}"/>
              </a:ext>
            </a:extLst>
          </p:cNvPr>
          <p:cNvSpPr>
            <a:spLocks noGrp="1"/>
          </p:cNvSpPr>
          <p:nvPr>
            <p:ph type="title"/>
          </p:nvPr>
        </p:nvSpPr>
        <p:spPr/>
        <p:txBody>
          <a:bodyPr/>
          <a:lstStyle/>
          <a:p>
            <a:r>
              <a:rPr lang="en-GB"/>
              <a:t>Click to edit Master title style</a:t>
            </a:r>
            <a:endParaRPr lang="en-NO"/>
          </a:p>
        </p:txBody>
      </p:sp>
      <p:sp>
        <p:nvSpPr>
          <p:cNvPr id="3" name="Content Placeholder 2">
            <a:extLst>
              <a:ext uri="{FF2B5EF4-FFF2-40B4-BE49-F238E27FC236}">
                <a16:creationId xmlns:a16="http://schemas.microsoft.com/office/drawing/2014/main" id="{51B7969C-F49D-8BBE-5822-CEFE0E81E2E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B59F6864-804A-8A96-BF86-7E4E1FB1A492}"/>
              </a:ext>
            </a:extLst>
          </p:cNvPr>
          <p:cNvSpPr>
            <a:spLocks noGrp="1"/>
          </p:cNvSpPr>
          <p:nvPr>
            <p:ph type="dt" sz="half" idx="10"/>
          </p:nvPr>
        </p:nvSpPr>
        <p:spPr/>
        <p:txBody>
          <a:bodyPr/>
          <a:lstStyle/>
          <a:p>
            <a:fld id="{96607C80-825F-F542-8C1A-7CCB89D83A51}" type="datetimeFigureOut">
              <a:rPr lang="en-NO" smtClean="0"/>
              <a:t>06/09/2023</a:t>
            </a:fld>
            <a:endParaRPr lang="en-NO"/>
          </a:p>
        </p:txBody>
      </p:sp>
      <p:sp>
        <p:nvSpPr>
          <p:cNvPr id="5" name="Footer Placeholder 4">
            <a:extLst>
              <a:ext uri="{FF2B5EF4-FFF2-40B4-BE49-F238E27FC236}">
                <a16:creationId xmlns:a16="http://schemas.microsoft.com/office/drawing/2014/main" id="{32F91F57-147D-750E-44C8-CEA5D02970A8}"/>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40CF2C22-9D36-810B-210C-725754645F40}"/>
              </a:ext>
            </a:extLst>
          </p:cNvPr>
          <p:cNvSpPr>
            <a:spLocks noGrp="1"/>
          </p:cNvSpPr>
          <p:nvPr>
            <p:ph type="sldNum" sz="quarter" idx="12"/>
          </p:nvPr>
        </p:nvSpPr>
        <p:spPr/>
        <p:txBody>
          <a:bodyPr/>
          <a:lstStyle/>
          <a:p>
            <a:fld id="{D390F666-17CA-004C-917E-3DB3A7C46CDA}" type="slidenum">
              <a:rPr lang="en-NO" smtClean="0"/>
              <a:t>‹#›</a:t>
            </a:fld>
            <a:endParaRPr lang="en-NO"/>
          </a:p>
        </p:txBody>
      </p:sp>
    </p:spTree>
    <p:extLst>
      <p:ext uri="{BB962C8B-B14F-4D97-AF65-F5344CB8AC3E}">
        <p14:creationId xmlns:p14="http://schemas.microsoft.com/office/powerpoint/2010/main" val="17847225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rside med bilder splitte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091FE9-5642-447B-A657-51E61C78B318}"/>
              </a:ext>
            </a:extLst>
          </p:cNvPr>
          <p:cNvSpPr>
            <a:spLocks noGrp="1"/>
          </p:cNvSpPr>
          <p:nvPr>
            <p:ph type="body" sz="quarter" idx="20" hasCustomPrompt="1"/>
          </p:nvPr>
        </p:nvSpPr>
        <p:spPr>
          <a:xfrm>
            <a:off x="0" y="3821445"/>
            <a:ext cx="4897296" cy="2074529"/>
          </a:xfrm>
          <a:solidFill>
            <a:schemeClr val="bg1"/>
          </a:solidFill>
        </p:spPr>
        <p:txBody>
          <a:bodyPr/>
          <a:lstStyle>
            <a:lvl1pPr marL="0" indent="0">
              <a:buNone/>
              <a:defRPr/>
            </a:lvl1pPr>
          </a:lstStyle>
          <a:p>
            <a:pPr lvl="0"/>
            <a:r>
              <a:rPr lang="nb-NO" dirty="0"/>
              <a:t> </a:t>
            </a:r>
          </a:p>
        </p:txBody>
      </p:sp>
      <p:sp>
        <p:nvSpPr>
          <p:cNvPr id="18" name="Picture Placeholder 17">
            <a:extLst>
              <a:ext uri="{FF2B5EF4-FFF2-40B4-BE49-F238E27FC236}">
                <a16:creationId xmlns:a16="http://schemas.microsoft.com/office/drawing/2014/main" id="{3891292E-00E9-453D-967C-3464D9CCC4F7}"/>
              </a:ext>
            </a:extLst>
          </p:cNvPr>
          <p:cNvSpPr>
            <a:spLocks noGrp="1"/>
          </p:cNvSpPr>
          <p:nvPr>
            <p:ph type="pic" sz="quarter" idx="16"/>
          </p:nvPr>
        </p:nvSpPr>
        <p:spPr>
          <a:xfrm>
            <a:off x="4897296" y="0"/>
            <a:ext cx="7294704" cy="6858325"/>
          </a:xfrm>
          <a:custGeom>
            <a:avLst/>
            <a:gdLst>
              <a:gd name="connsiteX0" fmla="*/ 2467646 w 7294704"/>
              <a:gd name="connsiteY0" fmla="*/ 0 h 6858325"/>
              <a:gd name="connsiteX1" fmla="*/ 7294704 w 7294704"/>
              <a:gd name="connsiteY1" fmla="*/ 0 h 6858325"/>
              <a:gd name="connsiteX2" fmla="*/ 7294704 w 7294704"/>
              <a:gd name="connsiteY2" fmla="*/ 6858325 h 6858325"/>
              <a:gd name="connsiteX3" fmla="*/ 0 w 7294704"/>
              <a:gd name="connsiteY3" fmla="*/ 6858325 h 6858325"/>
            </a:gdLst>
            <a:ahLst/>
            <a:cxnLst>
              <a:cxn ang="0">
                <a:pos x="connsiteX0" y="connsiteY0"/>
              </a:cxn>
              <a:cxn ang="0">
                <a:pos x="connsiteX1" y="connsiteY1"/>
              </a:cxn>
              <a:cxn ang="0">
                <a:pos x="connsiteX2" y="connsiteY2"/>
              </a:cxn>
              <a:cxn ang="0">
                <a:pos x="connsiteX3" y="connsiteY3"/>
              </a:cxn>
            </a:cxnLst>
            <a:rect l="l" t="t" r="r" b="b"/>
            <a:pathLst>
              <a:path w="7294704" h="6858325">
                <a:moveTo>
                  <a:pt x="2467646" y="0"/>
                </a:moveTo>
                <a:lnTo>
                  <a:pt x="7294704" y="0"/>
                </a:lnTo>
                <a:lnTo>
                  <a:pt x="7294704" y="6858325"/>
                </a:lnTo>
                <a:lnTo>
                  <a:pt x="0" y="6858325"/>
                </a:lnTo>
                <a:close/>
              </a:path>
            </a:pathLst>
          </a:custGeom>
          <a:blipFill>
            <a:blip r:embed="rId2"/>
            <a:stretch>
              <a:fillRect/>
            </a:stretch>
          </a:blipFill>
        </p:spPr>
        <p:txBody>
          <a:bodyPr wrap="square">
            <a:noAutofit/>
          </a:bodyPr>
          <a:lstStyle>
            <a:lvl1pPr>
              <a:buNone/>
              <a:defRPr/>
            </a:lvl1pPr>
          </a:lstStyle>
          <a:p>
            <a:r>
              <a:rPr lang="en-GB"/>
              <a:t>Click icon to add picture</a:t>
            </a:r>
            <a:endParaRPr lang="nb-NO" dirty="0"/>
          </a:p>
        </p:txBody>
      </p:sp>
      <p:pic>
        <p:nvPicPr>
          <p:cNvPr id="31" name="Graphic 30">
            <a:extLst>
              <a:ext uri="{FF2B5EF4-FFF2-40B4-BE49-F238E27FC236}">
                <a16:creationId xmlns:a16="http://schemas.microsoft.com/office/drawing/2014/main" id="{655D799E-E9E5-46D2-A4A8-C2991ED7CD8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0090" y="0"/>
            <a:ext cx="1096735" cy="1304666"/>
          </a:xfrm>
          <a:prstGeom prst="rect">
            <a:avLst/>
          </a:prstGeom>
        </p:spPr>
      </p:pic>
      <p:sp>
        <p:nvSpPr>
          <p:cNvPr id="12" name="Title 1">
            <a:extLst>
              <a:ext uri="{FF2B5EF4-FFF2-40B4-BE49-F238E27FC236}">
                <a16:creationId xmlns:a16="http://schemas.microsoft.com/office/drawing/2014/main" id="{C4136857-8A04-412B-B6B5-632FD407B032}"/>
              </a:ext>
            </a:extLst>
          </p:cNvPr>
          <p:cNvSpPr>
            <a:spLocks noGrp="1"/>
          </p:cNvSpPr>
          <p:nvPr>
            <p:ph type="ctrTitle" hasCustomPrompt="1"/>
          </p:nvPr>
        </p:nvSpPr>
        <p:spPr>
          <a:xfrm>
            <a:off x="720090" y="4198032"/>
            <a:ext cx="3847566" cy="533223"/>
          </a:xfrm>
          <a:solidFill>
            <a:schemeClr val="bg1"/>
          </a:solidFill>
        </p:spPr>
        <p:txBody>
          <a:bodyPr wrap="square" lIns="0" tIns="0" rIns="0" bIns="0" anchor="b">
            <a:spAutoFit/>
          </a:bodyPr>
          <a:lstStyle>
            <a:lvl1pPr algn="l">
              <a:defRPr sz="3850" b="1" spc="0" baseline="0">
                <a:solidFill>
                  <a:schemeClr val="tx2"/>
                </a:solidFill>
              </a:defRPr>
            </a:lvl1pPr>
          </a:lstStyle>
          <a:p>
            <a:r>
              <a:rPr lang="nb-NO" dirty="0"/>
              <a:t>Short </a:t>
            </a:r>
            <a:r>
              <a:rPr lang="nb-NO" dirty="0" err="1"/>
              <a:t>title</a:t>
            </a:r>
            <a:endParaRPr lang="nb-NO" dirty="0"/>
          </a:p>
        </p:txBody>
      </p:sp>
      <p:sp>
        <p:nvSpPr>
          <p:cNvPr id="13" name="Subtitle 2">
            <a:extLst>
              <a:ext uri="{FF2B5EF4-FFF2-40B4-BE49-F238E27FC236}">
                <a16:creationId xmlns:a16="http://schemas.microsoft.com/office/drawing/2014/main" id="{8EDF94FC-487E-4582-A68F-1CE82F069903}"/>
              </a:ext>
            </a:extLst>
          </p:cNvPr>
          <p:cNvSpPr>
            <a:spLocks noGrp="1"/>
          </p:cNvSpPr>
          <p:nvPr>
            <p:ph type="subTitle" idx="1" hasCustomPrompt="1"/>
          </p:nvPr>
        </p:nvSpPr>
        <p:spPr>
          <a:xfrm>
            <a:off x="720090" y="4931786"/>
            <a:ext cx="3847566" cy="676275"/>
          </a:xfrm>
          <a:prstGeom prst="rect">
            <a:avLst/>
          </a:prstGeom>
        </p:spPr>
        <p:txBody>
          <a:bodyPr lIns="0" tIns="0" rIns="0" bIns="0">
            <a:noAutofit/>
          </a:bodyPr>
          <a:lstStyle>
            <a:lvl1pPr marL="0" indent="0" algn="l">
              <a:lnSpc>
                <a:spcPct val="107000"/>
              </a:lnSpc>
              <a:spcBef>
                <a:spcPts val="0"/>
              </a:spcBef>
              <a:buNone/>
              <a:defRPr sz="2100">
                <a:solidFill>
                  <a:schemeClr val="tx2"/>
                </a:solidFill>
                <a:latin typeface="+mj-lt"/>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dirty="0" err="1"/>
              <a:t>Click</a:t>
            </a:r>
            <a:r>
              <a:rPr lang="nb-NO" dirty="0"/>
              <a:t> to </a:t>
            </a:r>
            <a:r>
              <a:rPr lang="nb-NO" dirty="0" err="1"/>
              <a:t>add</a:t>
            </a:r>
            <a:r>
              <a:rPr lang="nb-NO" dirty="0"/>
              <a:t> </a:t>
            </a:r>
            <a:r>
              <a:rPr lang="nb-NO" dirty="0" err="1"/>
              <a:t>subtitle</a:t>
            </a:r>
            <a:endParaRPr lang="nb-NO" dirty="0"/>
          </a:p>
        </p:txBody>
      </p:sp>
      <p:sp>
        <p:nvSpPr>
          <p:cNvPr id="8" name="Footer Placeholder 7">
            <a:extLst>
              <a:ext uri="{FF2B5EF4-FFF2-40B4-BE49-F238E27FC236}">
                <a16:creationId xmlns:a16="http://schemas.microsoft.com/office/drawing/2014/main" id="{BE2B6EFE-9CAD-633A-F77C-EF13F0D5E227}"/>
              </a:ext>
            </a:extLst>
          </p:cNvPr>
          <p:cNvSpPr>
            <a:spLocks noGrp="1"/>
          </p:cNvSpPr>
          <p:nvPr>
            <p:ph type="ftr" sz="quarter" idx="22"/>
          </p:nvPr>
        </p:nvSpPr>
        <p:spPr/>
        <p:txBody>
          <a:bodyPr/>
          <a:lstStyle/>
          <a:p>
            <a:r>
              <a:rPr lang="en-US"/>
              <a:t>Technology for a better society</a:t>
            </a:r>
            <a:endParaRPr lang="nb-NO" dirty="0"/>
          </a:p>
        </p:txBody>
      </p:sp>
      <p:sp>
        <p:nvSpPr>
          <p:cNvPr id="9" name="Slide Number Placeholder 8">
            <a:extLst>
              <a:ext uri="{FF2B5EF4-FFF2-40B4-BE49-F238E27FC236}">
                <a16:creationId xmlns:a16="http://schemas.microsoft.com/office/drawing/2014/main" id="{EC3F93DF-77C2-8B2B-7AD7-C78ABD1C9D8E}"/>
              </a:ext>
            </a:extLst>
          </p:cNvPr>
          <p:cNvSpPr>
            <a:spLocks noGrp="1"/>
          </p:cNvSpPr>
          <p:nvPr>
            <p:ph type="sldNum" sz="quarter" idx="23"/>
          </p:nvPr>
        </p:nvSpPr>
        <p:spPr/>
        <p:txBody>
          <a:bodyPr/>
          <a:lstStyle/>
          <a:p>
            <a:fld id="{B28577EF-26A1-4248-AC55-7ADFDAB26891}" type="slidenum">
              <a:rPr lang="en-GB" smtClean="0"/>
              <a:pPr/>
              <a:t>‹#›</a:t>
            </a:fld>
            <a:endParaRPr lang="en-GB"/>
          </a:p>
        </p:txBody>
      </p:sp>
    </p:spTree>
    <p:extLst>
      <p:ext uri="{BB962C8B-B14F-4D97-AF65-F5344CB8AC3E}">
        <p14:creationId xmlns:p14="http://schemas.microsoft.com/office/powerpoint/2010/main" val="33724089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ide med heldekkende bilde">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2CB31F07-7988-4E6E-9EB1-1E331F9F3747}"/>
              </a:ext>
            </a:extLst>
          </p:cNvPr>
          <p:cNvSpPr>
            <a:spLocks noGrp="1"/>
          </p:cNvSpPr>
          <p:nvPr>
            <p:ph type="pic" sz="quarter" idx="13"/>
          </p:nvPr>
        </p:nvSpPr>
        <p:spPr>
          <a:xfrm>
            <a:off x="0" y="0"/>
            <a:ext cx="12192000" cy="6858000"/>
          </a:xfrm>
          <a:custGeom>
            <a:avLst/>
            <a:gdLst>
              <a:gd name="connsiteX0" fmla="*/ 0 w 12192000"/>
              <a:gd name="connsiteY0" fmla="*/ 0 h 6858000"/>
              <a:gd name="connsiteX1" fmla="*/ 722471 w 12192000"/>
              <a:gd name="connsiteY1" fmla="*/ 0 h 6858000"/>
              <a:gd name="connsiteX2" fmla="*/ 722471 w 12192000"/>
              <a:gd name="connsiteY2" fmla="*/ 1299762 h 6858000"/>
              <a:gd name="connsiteX3" fmla="*/ 1813407 w 12192000"/>
              <a:gd name="connsiteY3" fmla="*/ 1299762 h 6858000"/>
              <a:gd name="connsiteX4" fmla="*/ 1813407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722471" y="0"/>
                </a:lnTo>
                <a:lnTo>
                  <a:pt x="722471" y="1299762"/>
                </a:lnTo>
                <a:lnTo>
                  <a:pt x="1813407" y="1299762"/>
                </a:lnTo>
                <a:lnTo>
                  <a:pt x="1813407" y="0"/>
                </a:lnTo>
                <a:lnTo>
                  <a:pt x="12192000" y="0"/>
                </a:lnTo>
                <a:lnTo>
                  <a:pt x="12192000" y="6858000"/>
                </a:lnTo>
                <a:lnTo>
                  <a:pt x="0" y="6858000"/>
                </a:lnTo>
                <a:close/>
              </a:path>
            </a:pathLst>
          </a:custGeom>
          <a:blipFill>
            <a:blip r:embed="rId2"/>
            <a:stretch>
              <a:fillRect/>
            </a:stretch>
          </a:blipFill>
        </p:spPr>
        <p:txBody>
          <a:bodyPr wrap="square">
            <a:noAutofit/>
          </a:bodyPr>
          <a:lstStyle>
            <a:lvl1pPr algn="ctr">
              <a:buNone/>
              <a:defRPr/>
            </a:lvl1pPr>
          </a:lstStyle>
          <a:p>
            <a:r>
              <a:rPr lang="en-GB"/>
              <a:t>Click icon to add picture</a:t>
            </a:r>
            <a:endParaRPr lang="nb-NO" dirty="0"/>
          </a:p>
        </p:txBody>
      </p:sp>
      <p:sp>
        <p:nvSpPr>
          <p:cNvPr id="21" name="Text Placeholder 2">
            <a:extLst>
              <a:ext uri="{FF2B5EF4-FFF2-40B4-BE49-F238E27FC236}">
                <a16:creationId xmlns:a16="http://schemas.microsoft.com/office/drawing/2014/main" id="{97978271-5187-4431-9708-C927DF0F7F6D}"/>
              </a:ext>
            </a:extLst>
          </p:cNvPr>
          <p:cNvSpPr>
            <a:spLocks noGrp="1"/>
          </p:cNvSpPr>
          <p:nvPr>
            <p:ph type="body" sz="quarter" idx="20" hasCustomPrompt="1"/>
          </p:nvPr>
        </p:nvSpPr>
        <p:spPr>
          <a:xfrm>
            <a:off x="0" y="3821445"/>
            <a:ext cx="5397496" cy="2074529"/>
          </a:xfrm>
          <a:solidFill>
            <a:schemeClr val="bg1"/>
          </a:solidFill>
        </p:spPr>
        <p:txBody>
          <a:bodyPr/>
          <a:lstStyle>
            <a:lvl1pPr marL="0" indent="0">
              <a:buNone/>
              <a:defRPr/>
            </a:lvl1pPr>
          </a:lstStyle>
          <a:p>
            <a:pPr lvl="0"/>
            <a:r>
              <a:rPr lang="nb-NO" dirty="0"/>
              <a:t> </a:t>
            </a:r>
          </a:p>
        </p:txBody>
      </p:sp>
      <p:sp>
        <p:nvSpPr>
          <p:cNvPr id="3" name="Subtitle 2">
            <a:extLst>
              <a:ext uri="{FF2B5EF4-FFF2-40B4-BE49-F238E27FC236}">
                <a16:creationId xmlns:a16="http://schemas.microsoft.com/office/drawing/2014/main" id="{8637D6E0-F061-4BBC-8DBC-562373D266A8}"/>
              </a:ext>
            </a:extLst>
          </p:cNvPr>
          <p:cNvSpPr>
            <a:spLocks noGrp="1"/>
          </p:cNvSpPr>
          <p:nvPr>
            <p:ph type="subTitle" idx="1" hasCustomPrompt="1"/>
          </p:nvPr>
        </p:nvSpPr>
        <p:spPr>
          <a:xfrm>
            <a:off x="720090" y="4931786"/>
            <a:ext cx="4508010" cy="676275"/>
          </a:xfrm>
        </p:spPr>
        <p:txBody>
          <a:bodyPr lIns="0" tIns="0" rIns="0" bIns="0">
            <a:noAutofit/>
          </a:bodyPr>
          <a:lstStyle>
            <a:lvl1pPr marL="0" indent="0" algn="l">
              <a:lnSpc>
                <a:spcPct val="107000"/>
              </a:lnSpc>
              <a:spcBef>
                <a:spcPts val="0"/>
              </a:spcBef>
              <a:buNone/>
              <a:defRPr sz="2100">
                <a:solidFill>
                  <a:schemeClr val="tx2"/>
                </a:solidFill>
                <a:latin typeface="+mj-lt"/>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dirty="0" err="1"/>
              <a:t>Click</a:t>
            </a:r>
            <a:r>
              <a:rPr lang="nb-NO" dirty="0"/>
              <a:t> to </a:t>
            </a:r>
            <a:r>
              <a:rPr lang="nb-NO" dirty="0" err="1"/>
              <a:t>add</a:t>
            </a:r>
            <a:r>
              <a:rPr lang="nb-NO" dirty="0"/>
              <a:t> </a:t>
            </a:r>
            <a:r>
              <a:rPr lang="nb-NO" dirty="0" err="1"/>
              <a:t>subtitle</a:t>
            </a:r>
            <a:endParaRPr lang="nb-NO" dirty="0"/>
          </a:p>
        </p:txBody>
      </p:sp>
      <p:pic>
        <p:nvPicPr>
          <p:cNvPr id="31" name="Graphic 30">
            <a:extLst>
              <a:ext uri="{FF2B5EF4-FFF2-40B4-BE49-F238E27FC236}">
                <a16:creationId xmlns:a16="http://schemas.microsoft.com/office/drawing/2014/main" id="{655D799E-E9E5-46D2-A4A8-C2991ED7CD8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0090" y="0"/>
            <a:ext cx="1096735" cy="1304666"/>
          </a:xfrm>
          <a:prstGeom prst="rect">
            <a:avLst/>
          </a:prstGeom>
        </p:spPr>
      </p:pic>
      <p:sp>
        <p:nvSpPr>
          <p:cNvPr id="22" name="Title 1">
            <a:extLst>
              <a:ext uri="{FF2B5EF4-FFF2-40B4-BE49-F238E27FC236}">
                <a16:creationId xmlns:a16="http://schemas.microsoft.com/office/drawing/2014/main" id="{45768DF2-6EBF-48BC-A321-F4FD52853E7F}"/>
              </a:ext>
            </a:extLst>
          </p:cNvPr>
          <p:cNvSpPr>
            <a:spLocks noGrp="1"/>
          </p:cNvSpPr>
          <p:nvPr>
            <p:ph type="ctrTitle" hasCustomPrompt="1"/>
          </p:nvPr>
        </p:nvSpPr>
        <p:spPr>
          <a:xfrm>
            <a:off x="720089" y="4198032"/>
            <a:ext cx="4508009" cy="533223"/>
          </a:xfrm>
          <a:solidFill>
            <a:schemeClr val="bg1"/>
          </a:solidFill>
        </p:spPr>
        <p:txBody>
          <a:bodyPr wrap="square" lIns="0" tIns="0" rIns="0" bIns="0" anchor="b">
            <a:spAutoFit/>
          </a:bodyPr>
          <a:lstStyle>
            <a:lvl1pPr algn="l">
              <a:defRPr sz="3850" b="1" spc="0" baseline="0">
                <a:solidFill>
                  <a:schemeClr val="tx2"/>
                </a:solidFill>
              </a:defRPr>
            </a:lvl1pPr>
          </a:lstStyle>
          <a:p>
            <a:r>
              <a:rPr lang="nb-NO" dirty="0"/>
              <a:t>Short </a:t>
            </a:r>
            <a:r>
              <a:rPr lang="nb-NO" dirty="0" err="1"/>
              <a:t>title</a:t>
            </a:r>
            <a:endParaRPr lang="nb-NO" dirty="0"/>
          </a:p>
        </p:txBody>
      </p:sp>
      <p:sp>
        <p:nvSpPr>
          <p:cNvPr id="8" name="Footer Placeholder 7">
            <a:extLst>
              <a:ext uri="{FF2B5EF4-FFF2-40B4-BE49-F238E27FC236}">
                <a16:creationId xmlns:a16="http://schemas.microsoft.com/office/drawing/2014/main" id="{A6023F19-6759-EB69-636C-44309C22BD02}"/>
              </a:ext>
            </a:extLst>
          </p:cNvPr>
          <p:cNvSpPr>
            <a:spLocks noGrp="1"/>
          </p:cNvSpPr>
          <p:nvPr>
            <p:ph type="ftr" sz="quarter" idx="22"/>
          </p:nvPr>
        </p:nvSpPr>
        <p:spPr/>
        <p:txBody>
          <a:bodyPr/>
          <a:lstStyle>
            <a:lvl1pPr>
              <a:defRPr>
                <a:solidFill>
                  <a:schemeClr val="tx2"/>
                </a:solidFill>
              </a:defRPr>
            </a:lvl1pPr>
          </a:lstStyle>
          <a:p>
            <a:r>
              <a:rPr lang="en-US"/>
              <a:t>Technology for a better society</a:t>
            </a:r>
            <a:endParaRPr lang="nb-NO" dirty="0"/>
          </a:p>
        </p:txBody>
      </p:sp>
      <p:sp>
        <p:nvSpPr>
          <p:cNvPr id="10" name="Slide Number Placeholder 9">
            <a:extLst>
              <a:ext uri="{FF2B5EF4-FFF2-40B4-BE49-F238E27FC236}">
                <a16:creationId xmlns:a16="http://schemas.microsoft.com/office/drawing/2014/main" id="{6FE08D11-304F-1184-2C25-7FD7C9AA1992}"/>
              </a:ext>
            </a:extLst>
          </p:cNvPr>
          <p:cNvSpPr>
            <a:spLocks noGrp="1"/>
          </p:cNvSpPr>
          <p:nvPr>
            <p:ph type="sldNum" sz="quarter" idx="23"/>
          </p:nvPr>
        </p:nvSpPr>
        <p:spPr/>
        <p:txBody>
          <a:bodyPr/>
          <a:lstStyle>
            <a:lvl1pPr>
              <a:defRPr>
                <a:solidFill>
                  <a:schemeClr val="tx2"/>
                </a:solidFill>
              </a:defRPr>
            </a:lvl1pPr>
          </a:lstStyle>
          <a:p>
            <a:fld id="{B28577EF-26A1-4248-AC55-7ADFDAB26891}" type="slidenum">
              <a:rPr lang="en-GB" smtClean="0"/>
              <a:pPr/>
              <a:t>‹#›</a:t>
            </a:fld>
            <a:endParaRPr lang="en-GB"/>
          </a:p>
        </p:txBody>
      </p:sp>
    </p:spTree>
    <p:extLst>
      <p:ext uri="{BB962C8B-B14F-4D97-AF65-F5344CB8AC3E}">
        <p14:creationId xmlns:p14="http://schemas.microsoft.com/office/powerpoint/2010/main" val="16523923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de med heldekkende video">
    <p:spTree>
      <p:nvGrpSpPr>
        <p:cNvPr id="1" name=""/>
        <p:cNvGrpSpPr/>
        <p:nvPr/>
      </p:nvGrpSpPr>
      <p:grpSpPr>
        <a:xfrm>
          <a:off x="0" y="0"/>
          <a:ext cx="0" cy="0"/>
          <a:chOff x="0" y="0"/>
          <a:chExt cx="0" cy="0"/>
        </a:xfrm>
      </p:grpSpPr>
      <p:sp>
        <p:nvSpPr>
          <p:cNvPr id="6" name="Media Placeholder 5">
            <a:extLst>
              <a:ext uri="{FF2B5EF4-FFF2-40B4-BE49-F238E27FC236}">
                <a16:creationId xmlns:a16="http://schemas.microsoft.com/office/drawing/2014/main" id="{9411C7D4-48C4-4B82-9272-C825344475C8}"/>
              </a:ext>
            </a:extLst>
          </p:cNvPr>
          <p:cNvSpPr>
            <a:spLocks noGrp="1"/>
          </p:cNvSpPr>
          <p:nvPr>
            <p:ph type="media" sz="quarter" idx="14"/>
          </p:nvPr>
        </p:nvSpPr>
        <p:spPr>
          <a:xfrm>
            <a:off x="0" y="0"/>
            <a:ext cx="12192000" cy="6858000"/>
          </a:xfrm>
        </p:spPr>
        <p:txBody>
          <a:bodyPr/>
          <a:lstStyle/>
          <a:p>
            <a:r>
              <a:rPr lang="en-GB"/>
              <a:t>Click icon to add media</a:t>
            </a:r>
            <a:endParaRPr lang="en-US"/>
          </a:p>
        </p:txBody>
      </p:sp>
      <p:pic>
        <p:nvPicPr>
          <p:cNvPr id="31" name="Graphic 30">
            <a:extLst>
              <a:ext uri="{FF2B5EF4-FFF2-40B4-BE49-F238E27FC236}">
                <a16:creationId xmlns:a16="http://schemas.microsoft.com/office/drawing/2014/main" id="{655D799E-E9E5-46D2-A4A8-C2991ED7CD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0090" y="0"/>
            <a:ext cx="1096735" cy="1304666"/>
          </a:xfrm>
          <a:prstGeom prst="rect">
            <a:avLst/>
          </a:prstGeom>
        </p:spPr>
      </p:pic>
      <p:sp>
        <p:nvSpPr>
          <p:cNvPr id="13" name="Text Placeholder 2">
            <a:extLst>
              <a:ext uri="{FF2B5EF4-FFF2-40B4-BE49-F238E27FC236}">
                <a16:creationId xmlns:a16="http://schemas.microsoft.com/office/drawing/2014/main" id="{45E681C5-2E1A-4844-89DA-ACB28B04EDD6}"/>
              </a:ext>
            </a:extLst>
          </p:cNvPr>
          <p:cNvSpPr>
            <a:spLocks noGrp="1"/>
          </p:cNvSpPr>
          <p:nvPr>
            <p:ph type="body" sz="quarter" idx="20" hasCustomPrompt="1"/>
          </p:nvPr>
        </p:nvSpPr>
        <p:spPr>
          <a:xfrm>
            <a:off x="0" y="3821445"/>
            <a:ext cx="5397496" cy="2074529"/>
          </a:xfrm>
          <a:solidFill>
            <a:schemeClr val="bg1"/>
          </a:solidFill>
        </p:spPr>
        <p:txBody>
          <a:bodyPr/>
          <a:lstStyle>
            <a:lvl1pPr marL="0" indent="0">
              <a:buNone/>
              <a:defRPr/>
            </a:lvl1pPr>
          </a:lstStyle>
          <a:p>
            <a:pPr lvl="0"/>
            <a:r>
              <a:rPr lang="nb-NO" dirty="0"/>
              <a:t> </a:t>
            </a:r>
          </a:p>
        </p:txBody>
      </p:sp>
      <p:sp>
        <p:nvSpPr>
          <p:cNvPr id="14" name="Subtitle 2">
            <a:extLst>
              <a:ext uri="{FF2B5EF4-FFF2-40B4-BE49-F238E27FC236}">
                <a16:creationId xmlns:a16="http://schemas.microsoft.com/office/drawing/2014/main" id="{9D8E8E2B-3F64-4903-BA11-88E076433FB6}"/>
              </a:ext>
            </a:extLst>
          </p:cNvPr>
          <p:cNvSpPr>
            <a:spLocks noGrp="1"/>
          </p:cNvSpPr>
          <p:nvPr>
            <p:ph type="subTitle" idx="1" hasCustomPrompt="1"/>
          </p:nvPr>
        </p:nvSpPr>
        <p:spPr>
          <a:xfrm>
            <a:off x="720090" y="4931786"/>
            <a:ext cx="4508010" cy="676275"/>
          </a:xfrm>
        </p:spPr>
        <p:txBody>
          <a:bodyPr lIns="0" tIns="0" rIns="0" bIns="0">
            <a:noAutofit/>
          </a:bodyPr>
          <a:lstStyle>
            <a:lvl1pPr marL="0" indent="0" algn="l">
              <a:lnSpc>
                <a:spcPct val="107000"/>
              </a:lnSpc>
              <a:spcBef>
                <a:spcPts val="0"/>
              </a:spcBef>
              <a:buNone/>
              <a:defRPr sz="2100">
                <a:solidFill>
                  <a:schemeClr val="tx2"/>
                </a:solidFill>
                <a:latin typeface="+mj-lt"/>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dirty="0" err="1"/>
              <a:t>Click</a:t>
            </a:r>
            <a:r>
              <a:rPr lang="nb-NO" dirty="0"/>
              <a:t> to </a:t>
            </a:r>
            <a:r>
              <a:rPr lang="nb-NO" dirty="0" err="1"/>
              <a:t>add</a:t>
            </a:r>
            <a:r>
              <a:rPr lang="nb-NO" dirty="0"/>
              <a:t> </a:t>
            </a:r>
            <a:r>
              <a:rPr lang="nb-NO" dirty="0" err="1"/>
              <a:t>subtitle</a:t>
            </a:r>
            <a:endParaRPr lang="nb-NO" dirty="0"/>
          </a:p>
        </p:txBody>
      </p:sp>
      <p:sp>
        <p:nvSpPr>
          <p:cNvPr id="15" name="Title 1">
            <a:extLst>
              <a:ext uri="{FF2B5EF4-FFF2-40B4-BE49-F238E27FC236}">
                <a16:creationId xmlns:a16="http://schemas.microsoft.com/office/drawing/2014/main" id="{4F918834-87D5-450E-9F18-8DFFE8EF3E4E}"/>
              </a:ext>
            </a:extLst>
          </p:cNvPr>
          <p:cNvSpPr>
            <a:spLocks noGrp="1"/>
          </p:cNvSpPr>
          <p:nvPr>
            <p:ph type="ctrTitle" hasCustomPrompt="1"/>
          </p:nvPr>
        </p:nvSpPr>
        <p:spPr>
          <a:xfrm>
            <a:off x="720089" y="4198032"/>
            <a:ext cx="4508009" cy="533223"/>
          </a:xfrm>
          <a:solidFill>
            <a:schemeClr val="bg1"/>
          </a:solidFill>
        </p:spPr>
        <p:txBody>
          <a:bodyPr wrap="square" lIns="0" tIns="0" rIns="0" bIns="0" anchor="b">
            <a:spAutoFit/>
          </a:bodyPr>
          <a:lstStyle>
            <a:lvl1pPr algn="l">
              <a:defRPr sz="3850" b="1" spc="0" baseline="0">
                <a:solidFill>
                  <a:srgbClr val="05427C"/>
                </a:solidFill>
              </a:defRPr>
            </a:lvl1pPr>
          </a:lstStyle>
          <a:p>
            <a:r>
              <a:rPr lang="nb-NO" dirty="0"/>
              <a:t>Short </a:t>
            </a:r>
            <a:r>
              <a:rPr lang="nb-NO" dirty="0" err="1"/>
              <a:t>title</a:t>
            </a:r>
            <a:endParaRPr lang="nb-NO" dirty="0"/>
          </a:p>
        </p:txBody>
      </p:sp>
      <p:sp>
        <p:nvSpPr>
          <p:cNvPr id="11" name="Footer Placeholder 7">
            <a:extLst>
              <a:ext uri="{FF2B5EF4-FFF2-40B4-BE49-F238E27FC236}">
                <a16:creationId xmlns:a16="http://schemas.microsoft.com/office/drawing/2014/main" id="{8A8CCE27-0A01-78FC-03C9-52789761530C}"/>
              </a:ext>
            </a:extLst>
          </p:cNvPr>
          <p:cNvSpPr>
            <a:spLocks noGrp="1"/>
          </p:cNvSpPr>
          <p:nvPr>
            <p:ph type="ftr" sz="quarter" idx="22"/>
          </p:nvPr>
        </p:nvSpPr>
        <p:spPr>
          <a:xfrm>
            <a:off x="8022498" y="6354538"/>
            <a:ext cx="3488120" cy="193899"/>
          </a:xfrm>
        </p:spPr>
        <p:txBody>
          <a:bodyPr/>
          <a:lstStyle>
            <a:lvl1pPr>
              <a:defRPr>
                <a:solidFill>
                  <a:schemeClr val="bg1"/>
                </a:solidFill>
              </a:defRPr>
            </a:lvl1pPr>
          </a:lstStyle>
          <a:p>
            <a:r>
              <a:rPr lang="en-US"/>
              <a:t>Technology for a better society</a:t>
            </a:r>
            <a:endParaRPr lang="nb-NO" dirty="0"/>
          </a:p>
        </p:txBody>
      </p:sp>
      <p:sp>
        <p:nvSpPr>
          <p:cNvPr id="12" name="Slide Number Placeholder 9">
            <a:extLst>
              <a:ext uri="{FF2B5EF4-FFF2-40B4-BE49-F238E27FC236}">
                <a16:creationId xmlns:a16="http://schemas.microsoft.com/office/drawing/2014/main" id="{56D8A41F-02FF-3563-B403-D55BAB885E5E}"/>
              </a:ext>
            </a:extLst>
          </p:cNvPr>
          <p:cNvSpPr>
            <a:spLocks noGrp="1"/>
          </p:cNvSpPr>
          <p:nvPr>
            <p:ph type="sldNum" sz="quarter" idx="23"/>
          </p:nvPr>
        </p:nvSpPr>
        <p:spPr>
          <a:xfrm>
            <a:off x="720089" y="6354535"/>
            <a:ext cx="3424012" cy="215444"/>
          </a:xfrm>
        </p:spPr>
        <p:txBody>
          <a:bodyPr/>
          <a:lstStyle>
            <a:lvl1pPr>
              <a:defRPr>
                <a:solidFill>
                  <a:schemeClr val="bg1"/>
                </a:solidFill>
              </a:defRPr>
            </a:lvl1pPr>
          </a:lstStyle>
          <a:p>
            <a:fld id="{B28577EF-26A1-4248-AC55-7ADFDAB26891}" type="slidenum">
              <a:rPr lang="en-GB" smtClean="0"/>
              <a:pPr/>
              <a:t>‹#›</a:t>
            </a:fld>
            <a:endParaRPr lang="en-GB"/>
          </a:p>
        </p:txBody>
      </p:sp>
    </p:spTree>
    <p:extLst>
      <p:ext uri="{BB962C8B-B14F-4D97-AF65-F5344CB8AC3E}">
        <p14:creationId xmlns:p14="http://schemas.microsoft.com/office/powerpoint/2010/main" val="3663658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tel og tek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9407973"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7" name="Text Placeholder 6">
            <a:extLst>
              <a:ext uri="{FF2B5EF4-FFF2-40B4-BE49-F238E27FC236}">
                <a16:creationId xmlns:a16="http://schemas.microsoft.com/office/drawing/2014/main" id="{8F04DE89-81A4-4BB5-B6A8-37F48E1E59EE}"/>
              </a:ext>
            </a:extLst>
          </p:cNvPr>
          <p:cNvSpPr>
            <a:spLocks noGrp="1"/>
          </p:cNvSpPr>
          <p:nvPr>
            <p:ph type="body" sz="quarter" idx="12" hasCustomPrompt="1"/>
          </p:nvPr>
        </p:nvSpPr>
        <p:spPr>
          <a:xfrm>
            <a:off x="758189" y="2259018"/>
            <a:ext cx="10752429" cy="3910012"/>
          </a:xfrm>
          <a:prstGeom prst="rect">
            <a:avLst/>
          </a:prstGeom>
        </p:spPr>
        <p:txBody>
          <a:bodyPr lIns="0" tIns="0" rIns="0" bIns="0"/>
          <a:lstStyle>
            <a:lvl1pPr>
              <a:defRPr/>
            </a:lvl1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Andre nivå</a:t>
            </a:r>
          </a:p>
          <a:p>
            <a:pPr lvl="2"/>
            <a:r>
              <a:rPr lang="nb-NO" dirty="0"/>
              <a:t>Tredje nivå</a:t>
            </a:r>
          </a:p>
          <a:p>
            <a:pPr lvl="3"/>
            <a:r>
              <a:rPr lang="nb-NO" dirty="0"/>
              <a:t>Fjerde nivå</a:t>
            </a:r>
          </a:p>
          <a:p>
            <a:pPr lvl="4"/>
            <a:r>
              <a:rPr lang="nb-NO" dirty="0"/>
              <a:t>Femte nivå</a:t>
            </a:r>
          </a:p>
        </p:txBody>
      </p:sp>
      <p:sp>
        <p:nvSpPr>
          <p:cNvPr id="15" name="Date Placeholder 14">
            <a:extLst>
              <a:ext uri="{FF2B5EF4-FFF2-40B4-BE49-F238E27FC236}">
                <a16:creationId xmlns:a16="http://schemas.microsoft.com/office/drawing/2014/main" id="{CD8944F7-7F2C-0FC8-7CDE-26C5A9D04C6B}"/>
              </a:ext>
            </a:extLst>
          </p:cNvPr>
          <p:cNvSpPr>
            <a:spLocks noGrp="1"/>
          </p:cNvSpPr>
          <p:nvPr>
            <p:ph type="dt" sz="half" idx="13"/>
          </p:nvPr>
        </p:nvSpPr>
        <p:spPr/>
        <p:txBody>
          <a:bodyPr/>
          <a:lstStyle/>
          <a:p>
            <a:endParaRPr lang="en-GB" dirty="0"/>
          </a:p>
        </p:txBody>
      </p:sp>
      <p:sp>
        <p:nvSpPr>
          <p:cNvPr id="16" name="Footer Placeholder 15">
            <a:extLst>
              <a:ext uri="{FF2B5EF4-FFF2-40B4-BE49-F238E27FC236}">
                <a16:creationId xmlns:a16="http://schemas.microsoft.com/office/drawing/2014/main" id="{6C5ABF75-3B86-4CC2-2236-F56940AE6C7E}"/>
              </a:ext>
            </a:extLst>
          </p:cNvPr>
          <p:cNvSpPr>
            <a:spLocks noGrp="1"/>
          </p:cNvSpPr>
          <p:nvPr>
            <p:ph type="ftr" sz="quarter" idx="14"/>
          </p:nvPr>
        </p:nvSpPr>
        <p:spPr/>
        <p:txBody>
          <a:bodyPr/>
          <a:lstStyle/>
          <a:p>
            <a:r>
              <a:rPr lang="en-US"/>
              <a:t>Technology for a better society</a:t>
            </a:r>
            <a:endParaRPr lang="nb-NO" dirty="0"/>
          </a:p>
        </p:txBody>
      </p:sp>
      <p:sp>
        <p:nvSpPr>
          <p:cNvPr id="17" name="Slide Number Placeholder 16">
            <a:extLst>
              <a:ext uri="{FF2B5EF4-FFF2-40B4-BE49-F238E27FC236}">
                <a16:creationId xmlns:a16="http://schemas.microsoft.com/office/drawing/2014/main" id="{5EB08652-C334-CDFE-9645-08489344C5B2}"/>
              </a:ext>
            </a:extLst>
          </p:cNvPr>
          <p:cNvSpPr>
            <a:spLocks noGrp="1"/>
          </p:cNvSpPr>
          <p:nvPr>
            <p:ph type="sldNum" sz="quarter" idx="15"/>
          </p:nvPr>
        </p:nvSpPr>
        <p:spPr/>
        <p:txBody>
          <a:bodyPr/>
          <a:lstStyle/>
          <a:p>
            <a:fld id="{B28577EF-26A1-4248-AC55-7ADFDAB26891}" type="slidenum">
              <a:rPr lang="en-GB" smtClean="0"/>
              <a:pPr/>
              <a:t>‹#›</a:t>
            </a:fld>
            <a:endParaRPr lang="en-GB"/>
          </a:p>
        </p:txBody>
      </p:sp>
    </p:spTree>
    <p:extLst>
      <p:ext uri="{BB962C8B-B14F-4D97-AF65-F5344CB8AC3E}">
        <p14:creationId xmlns:p14="http://schemas.microsoft.com/office/powerpoint/2010/main" val="10721389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9407973"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15" name="Date Placeholder 14">
            <a:extLst>
              <a:ext uri="{FF2B5EF4-FFF2-40B4-BE49-F238E27FC236}">
                <a16:creationId xmlns:a16="http://schemas.microsoft.com/office/drawing/2014/main" id="{CD8944F7-7F2C-0FC8-7CDE-26C5A9D04C6B}"/>
              </a:ext>
            </a:extLst>
          </p:cNvPr>
          <p:cNvSpPr>
            <a:spLocks noGrp="1"/>
          </p:cNvSpPr>
          <p:nvPr>
            <p:ph type="dt" sz="half" idx="13"/>
          </p:nvPr>
        </p:nvSpPr>
        <p:spPr/>
        <p:txBody>
          <a:bodyPr/>
          <a:lstStyle/>
          <a:p>
            <a:endParaRPr lang="en-GB" dirty="0"/>
          </a:p>
        </p:txBody>
      </p:sp>
      <p:sp>
        <p:nvSpPr>
          <p:cNvPr id="16" name="Footer Placeholder 15">
            <a:extLst>
              <a:ext uri="{FF2B5EF4-FFF2-40B4-BE49-F238E27FC236}">
                <a16:creationId xmlns:a16="http://schemas.microsoft.com/office/drawing/2014/main" id="{6C5ABF75-3B86-4CC2-2236-F56940AE6C7E}"/>
              </a:ext>
            </a:extLst>
          </p:cNvPr>
          <p:cNvSpPr>
            <a:spLocks noGrp="1"/>
          </p:cNvSpPr>
          <p:nvPr>
            <p:ph type="ftr" sz="quarter" idx="14"/>
          </p:nvPr>
        </p:nvSpPr>
        <p:spPr/>
        <p:txBody>
          <a:bodyPr/>
          <a:lstStyle/>
          <a:p>
            <a:r>
              <a:rPr lang="en-US"/>
              <a:t>Technology for a better society</a:t>
            </a:r>
            <a:endParaRPr lang="nb-NO" dirty="0"/>
          </a:p>
        </p:txBody>
      </p:sp>
      <p:sp>
        <p:nvSpPr>
          <p:cNvPr id="17" name="Slide Number Placeholder 16">
            <a:extLst>
              <a:ext uri="{FF2B5EF4-FFF2-40B4-BE49-F238E27FC236}">
                <a16:creationId xmlns:a16="http://schemas.microsoft.com/office/drawing/2014/main" id="{5EB08652-C334-CDFE-9645-08489344C5B2}"/>
              </a:ext>
            </a:extLst>
          </p:cNvPr>
          <p:cNvSpPr>
            <a:spLocks noGrp="1"/>
          </p:cNvSpPr>
          <p:nvPr>
            <p:ph type="sldNum" sz="quarter" idx="15"/>
          </p:nvPr>
        </p:nvSpPr>
        <p:spPr/>
        <p:txBody>
          <a:bodyPr/>
          <a:lstStyle/>
          <a:p>
            <a:fld id="{B28577EF-26A1-4248-AC55-7ADFDAB26891}" type="slidenum">
              <a:rPr lang="en-GB" smtClean="0"/>
              <a:pPr/>
              <a:t>‹#›</a:t>
            </a:fld>
            <a:endParaRPr lang="en-GB"/>
          </a:p>
        </p:txBody>
      </p:sp>
      <p:sp>
        <p:nvSpPr>
          <p:cNvPr id="8" name="Content Placeholder 2">
            <a:extLst>
              <a:ext uri="{FF2B5EF4-FFF2-40B4-BE49-F238E27FC236}">
                <a16:creationId xmlns:a16="http://schemas.microsoft.com/office/drawing/2014/main" id="{D20F578F-3896-25C5-D2B1-D8E7303A7AF2}"/>
              </a:ext>
            </a:extLst>
          </p:cNvPr>
          <p:cNvSpPr>
            <a:spLocks noGrp="1"/>
          </p:cNvSpPr>
          <p:nvPr>
            <p:ph idx="1" hasCustomPrompt="1"/>
          </p:nvPr>
        </p:nvSpPr>
        <p:spPr>
          <a:xfrm>
            <a:off x="758189" y="2259018"/>
            <a:ext cx="10752428" cy="3910012"/>
          </a:xfrm>
        </p:spPr>
        <p:txBody>
          <a:bodyPr/>
          <a:lstStyle>
            <a:lvl1pPr>
              <a:defRPr/>
            </a:lvl1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382537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tel, tekst og bil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F1D6E9-D703-4F0F-B724-E992F395E6EB}"/>
              </a:ext>
            </a:extLst>
          </p:cNvPr>
          <p:cNvSpPr>
            <a:spLocks noGrp="1"/>
          </p:cNvSpPr>
          <p:nvPr>
            <p:ph type="pic" sz="quarter" idx="13"/>
          </p:nvPr>
        </p:nvSpPr>
        <p:spPr>
          <a:xfrm>
            <a:off x="7329488" y="0"/>
            <a:ext cx="4862512" cy="6858000"/>
          </a:xfrm>
        </p:spPr>
        <p:txBody>
          <a:bodyPr/>
          <a:lstStyle>
            <a:lvl1pPr>
              <a:buNone/>
              <a:defRPr/>
            </a:lvl1pPr>
          </a:lstStyle>
          <a:p>
            <a:r>
              <a:rPr lang="en-GB"/>
              <a:t>Click icon to add picture</a:t>
            </a:r>
            <a:endParaRPr lang="nb-NO" dirty="0"/>
          </a:p>
        </p:txBody>
      </p:sp>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4031017"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Content Placeholder 2">
            <a:extLst>
              <a:ext uri="{FF2B5EF4-FFF2-40B4-BE49-F238E27FC236}">
                <a16:creationId xmlns:a16="http://schemas.microsoft.com/office/drawing/2014/main" id="{0D93E16A-6125-4B01-9B97-3CA53DFF61AB}"/>
              </a:ext>
            </a:extLst>
          </p:cNvPr>
          <p:cNvSpPr>
            <a:spLocks noGrp="1"/>
          </p:cNvSpPr>
          <p:nvPr>
            <p:ph idx="1" hasCustomPrompt="1"/>
          </p:nvPr>
        </p:nvSpPr>
        <p:spPr>
          <a:xfrm>
            <a:off x="758189" y="2259018"/>
            <a:ext cx="5375472" cy="3910012"/>
          </a:xfrm>
        </p:spPr>
        <p:txBody>
          <a:bodyPr/>
          <a:lstStyle>
            <a:lvl1pPr>
              <a:defRPr/>
            </a:lvl1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Andre nivå</a:t>
            </a:r>
          </a:p>
          <a:p>
            <a:pPr lvl="2"/>
            <a:r>
              <a:rPr lang="nb-NO" dirty="0"/>
              <a:t>Tredje nivå</a:t>
            </a:r>
          </a:p>
          <a:p>
            <a:pPr lvl="3"/>
            <a:r>
              <a:rPr lang="nb-NO" dirty="0"/>
              <a:t>Fjerde nivå</a:t>
            </a:r>
          </a:p>
          <a:p>
            <a:pPr lvl="4"/>
            <a:r>
              <a:rPr lang="nb-NO" dirty="0"/>
              <a:t>Femte nivå</a:t>
            </a:r>
          </a:p>
        </p:txBody>
      </p:sp>
      <p:sp>
        <p:nvSpPr>
          <p:cNvPr id="15" name="Date Placeholder 14">
            <a:extLst>
              <a:ext uri="{FF2B5EF4-FFF2-40B4-BE49-F238E27FC236}">
                <a16:creationId xmlns:a16="http://schemas.microsoft.com/office/drawing/2014/main" id="{C7207310-D9A2-20F9-D03E-AB79FFAF6392}"/>
              </a:ext>
            </a:extLst>
          </p:cNvPr>
          <p:cNvSpPr>
            <a:spLocks noGrp="1"/>
          </p:cNvSpPr>
          <p:nvPr>
            <p:ph type="dt" sz="half" idx="14"/>
          </p:nvPr>
        </p:nvSpPr>
        <p:spPr/>
        <p:txBody>
          <a:bodyPr/>
          <a:lstStyle/>
          <a:p>
            <a:endParaRPr lang="en-GB" dirty="0"/>
          </a:p>
        </p:txBody>
      </p:sp>
      <p:sp>
        <p:nvSpPr>
          <p:cNvPr id="16" name="Footer Placeholder 15">
            <a:extLst>
              <a:ext uri="{FF2B5EF4-FFF2-40B4-BE49-F238E27FC236}">
                <a16:creationId xmlns:a16="http://schemas.microsoft.com/office/drawing/2014/main" id="{EF1C1E1E-7CC8-8501-5FC2-047CC63F63E1}"/>
              </a:ext>
            </a:extLst>
          </p:cNvPr>
          <p:cNvSpPr>
            <a:spLocks noGrp="1"/>
          </p:cNvSpPr>
          <p:nvPr>
            <p:ph type="ftr" sz="quarter" idx="15"/>
          </p:nvPr>
        </p:nvSpPr>
        <p:spPr/>
        <p:txBody>
          <a:bodyPr/>
          <a:lstStyle/>
          <a:p>
            <a:r>
              <a:rPr lang="en-US"/>
              <a:t>Technology for a better society</a:t>
            </a:r>
            <a:endParaRPr lang="nb-NO" dirty="0"/>
          </a:p>
        </p:txBody>
      </p:sp>
      <p:sp>
        <p:nvSpPr>
          <p:cNvPr id="17" name="Slide Number Placeholder 16">
            <a:extLst>
              <a:ext uri="{FF2B5EF4-FFF2-40B4-BE49-F238E27FC236}">
                <a16:creationId xmlns:a16="http://schemas.microsoft.com/office/drawing/2014/main" id="{73241680-A1A9-2F83-7BD1-6296B6E2420A}"/>
              </a:ext>
            </a:extLst>
          </p:cNvPr>
          <p:cNvSpPr>
            <a:spLocks noGrp="1"/>
          </p:cNvSpPr>
          <p:nvPr>
            <p:ph type="sldNum" sz="quarter" idx="16"/>
          </p:nvPr>
        </p:nvSpPr>
        <p:spPr/>
        <p:txBody>
          <a:bodyPr/>
          <a:lstStyle/>
          <a:p>
            <a:fld id="{B28577EF-26A1-4248-AC55-7ADFDAB26891}" type="slidenum">
              <a:rPr lang="en-GB" smtClean="0"/>
              <a:pPr/>
              <a:t>‹#›</a:t>
            </a:fld>
            <a:endParaRPr lang="en-GB"/>
          </a:p>
        </p:txBody>
      </p:sp>
    </p:spTree>
    <p:extLst>
      <p:ext uri="{BB962C8B-B14F-4D97-AF65-F5344CB8AC3E}">
        <p14:creationId xmlns:p14="http://schemas.microsoft.com/office/powerpoint/2010/main" val="1815126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de med heldekkende video">
    <p:bg>
      <p:bgPr>
        <a:solidFill>
          <a:schemeClr val="bg1"/>
        </a:solidFill>
        <a:effectLst/>
      </p:bgPr>
    </p:bg>
    <p:spTree>
      <p:nvGrpSpPr>
        <p:cNvPr id="1" name=""/>
        <p:cNvGrpSpPr/>
        <p:nvPr/>
      </p:nvGrpSpPr>
      <p:grpSpPr>
        <a:xfrm>
          <a:off x="0" y="0"/>
          <a:ext cx="0" cy="0"/>
          <a:chOff x="0" y="0"/>
          <a:chExt cx="0" cy="0"/>
        </a:xfrm>
      </p:grpSpPr>
      <p:sp>
        <p:nvSpPr>
          <p:cNvPr id="6" name="Media Placeholder 5">
            <a:extLst>
              <a:ext uri="{FF2B5EF4-FFF2-40B4-BE49-F238E27FC236}">
                <a16:creationId xmlns:a16="http://schemas.microsoft.com/office/drawing/2014/main" id="{9411C7D4-48C4-4B82-9272-C825344475C8}"/>
              </a:ext>
            </a:extLst>
          </p:cNvPr>
          <p:cNvSpPr>
            <a:spLocks noGrp="1"/>
          </p:cNvSpPr>
          <p:nvPr>
            <p:ph type="media" sz="quarter" idx="14"/>
          </p:nvPr>
        </p:nvSpPr>
        <p:spPr>
          <a:xfrm>
            <a:off x="0" y="-1"/>
            <a:ext cx="12192000" cy="6858000"/>
          </a:xfrm>
        </p:spPr>
        <p:txBody>
          <a:bodyPr/>
          <a:lstStyle>
            <a:lvl1pPr>
              <a:defRPr>
                <a:solidFill>
                  <a:schemeClr val="tx2"/>
                </a:solidFill>
              </a:defRPr>
            </a:lvl1pPr>
          </a:lstStyle>
          <a:p>
            <a:r>
              <a:rPr lang="en-GB"/>
              <a:t>Click icon to add media</a:t>
            </a:r>
            <a:endParaRPr lang="en-US"/>
          </a:p>
        </p:txBody>
      </p:sp>
      <p:pic>
        <p:nvPicPr>
          <p:cNvPr id="9" name="Graphic 8">
            <a:extLst>
              <a:ext uri="{FF2B5EF4-FFF2-40B4-BE49-F238E27FC236}">
                <a16:creationId xmlns:a16="http://schemas.microsoft.com/office/drawing/2014/main" id="{B691721E-7EAA-4CAE-8AD6-46313E87B5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0091" y="-1"/>
            <a:ext cx="1099919" cy="1304666"/>
          </a:xfrm>
          <a:prstGeom prst="rect">
            <a:avLst/>
          </a:prstGeom>
        </p:spPr>
      </p:pic>
      <p:sp>
        <p:nvSpPr>
          <p:cNvPr id="10" name="Text Placeholder 2">
            <a:extLst>
              <a:ext uri="{FF2B5EF4-FFF2-40B4-BE49-F238E27FC236}">
                <a16:creationId xmlns:a16="http://schemas.microsoft.com/office/drawing/2014/main" id="{A0E397CE-3BE9-4B6D-A6CA-DA7C6931A237}"/>
              </a:ext>
            </a:extLst>
          </p:cNvPr>
          <p:cNvSpPr>
            <a:spLocks noGrp="1"/>
          </p:cNvSpPr>
          <p:nvPr>
            <p:ph type="body" sz="quarter" idx="20" hasCustomPrompt="1"/>
          </p:nvPr>
        </p:nvSpPr>
        <p:spPr>
          <a:xfrm>
            <a:off x="0" y="3821445"/>
            <a:ext cx="5397496" cy="2074529"/>
          </a:xfrm>
          <a:solidFill>
            <a:schemeClr val="bg1"/>
          </a:solidFill>
        </p:spPr>
        <p:txBody>
          <a:bodyPr/>
          <a:lstStyle>
            <a:lvl1pPr marL="0" indent="0">
              <a:buNone/>
              <a:defRPr/>
            </a:lvl1pPr>
          </a:lstStyle>
          <a:p>
            <a:pPr lvl="0"/>
            <a:r>
              <a:rPr lang="nb-NO" dirty="0"/>
              <a:t> </a:t>
            </a:r>
          </a:p>
        </p:txBody>
      </p:sp>
      <p:sp>
        <p:nvSpPr>
          <p:cNvPr id="11" name="Subtitle 2">
            <a:extLst>
              <a:ext uri="{FF2B5EF4-FFF2-40B4-BE49-F238E27FC236}">
                <a16:creationId xmlns:a16="http://schemas.microsoft.com/office/drawing/2014/main" id="{C48FCAF9-0444-4E65-BC4B-318753FE8C19}"/>
              </a:ext>
            </a:extLst>
          </p:cNvPr>
          <p:cNvSpPr>
            <a:spLocks noGrp="1"/>
          </p:cNvSpPr>
          <p:nvPr>
            <p:ph type="subTitle" idx="1" hasCustomPrompt="1"/>
          </p:nvPr>
        </p:nvSpPr>
        <p:spPr>
          <a:xfrm>
            <a:off x="720090" y="4931786"/>
            <a:ext cx="4508010" cy="676275"/>
          </a:xfrm>
        </p:spPr>
        <p:txBody>
          <a:bodyPr lIns="0" tIns="0" rIns="0" bIns="0">
            <a:noAutofit/>
          </a:bodyPr>
          <a:lstStyle>
            <a:lvl1pPr marL="0" indent="0" algn="l">
              <a:lnSpc>
                <a:spcPct val="107000"/>
              </a:lnSpc>
              <a:spcBef>
                <a:spcPts val="0"/>
              </a:spcBef>
              <a:buNone/>
              <a:defRPr sz="2100">
                <a:solidFill>
                  <a:schemeClr val="tx2"/>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dirty="0" err="1"/>
              <a:t>Click</a:t>
            </a:r>
            <a:r>
              <a:rPr lang="nb-NO" dirty="0"/>
              <a:t> to </a:t>
            </a:r>
            <a:r>
              <a:rPr lang="nb-NO" dirty="0" err="1"/>
              <a:t>add</a:t>
            </a:r>
            <a:r>
              <a:rPr lang="nb-NO" dirty="0"/>
              <a:t> </a:t>
            </a:r>
            <a:r>
              <a:rPr lang="nb-NO" dirty="0" err="1"/>
              <a:t>subtitle</a:t>
            </a:r>
            <a:endParaRPr lang="nb-NO" dirty="0"/>
          </a:p>
        </p:txBody>
      </p:sp>
      <p:sp>
        <p:nvSpPr>
          <p:cNvPr id="12" name="Title 1">
            <a:extLst>
              <a:ext uri="{FF2B5EF4-FFF2-40B4-BE49-F238E27FC236}">
                <a16:creationId xmlns:a16="http://schemas.microsoft.com/office/drawing/2014/main" id="{2228278C-DF93-4814-8B34-D031DEE1A188}"/>
              </a:ext>
            </a:extLst>
          </p:cNvPr>
          <p:cNvSpPr>
            <a:spLocks noGrp="1"/>
          </p:cNvSpPr>
          <p:nvPr>
            <p:ph type="ctrTitle" hasCustomPrompt="1"/>
          </p:nvPr>
        </p:nvSpPr>
        <p:spPr>
          <a:xfrm>
            <a:off x="720089" y="4198032"/>
            <a:ext cx="4508009" cy="533223"/>
          </a:xfrm>
          <a:solidFill>
            <a:schemeClr val="bg1"/>
          </a:solidFill>
        </p:spPr>
        <p:txBody>
          <a:bodyPr wrap="square" lIns="0" tIns="0" rIns="0" bIns="0" anchor="b">
            <a:spAutoFit/>
          </a:bodyPr>
          <a:lstStyle>
            <a:lvl1pPr algn="l">
              <a:defRPr sz="3850" b="1" spc="0" baseline="0">
                <a:solidFill>
                  <a:schemeClr val="tx2"/>
                </a:solidFill>
              </a:defRPr>
            </a:lvl1pPr>
          </a:lstStyle>
          <a:p>
            <a:r>
              <a:rPr lang="nb-NO" dirty="0"/>
              <a:t>Short </a:t>
            </a:r>
            <a:r>
              <a:rPr lang="nb-NO" dirty="0" err="1"/>
              <a:t>title</a:t>
            </a:r>
            <a:endParaRPr lang="nb-NO" dirty="0"/>
          </a:p>
        </p:txBody>
      </p:sp>
      <p:sp>
        <p:nvSpPr>
          <p:cNvPr id="4" name="Footer Placeholder 3">
            <a:extLst>
              <a:ext uri="{FF2B5EF4-FFF2-40B4-BE49-F238E27FC236}">
                <a16:creationId xmlns:a16="http://schemas.microsoft.com/office/drawing/2014/main" id="{C0EB83B5-5908-DF89-41BA-94832817B52E}"/>
              </a:ext>
            </a:extLst>
          </p:cNvPr>
          <p:cNvSpPr>
            <a:spLocks noGrp="1"/>
          </p:cNvSpPr>
          <p:nvPr>
            <p:ph type="ftr" sz="quarter" idx="22"/>
          </p:nvPr>
        </p:nvSpPr>
        <p:spPr/>
        <p:txBody>
          <a:bodyPr/>
          <a:lstStyle/>
          <a:p>
            <a:endParaRPr lang="en-NO"/>
          </a:p>
        </p:txBody>
      </p:sp>
      <p:sp>
        <p:nvSpPr>
          <p:cNvPr id="7" name="Slide Number Placeholder 6">
            <a:extLst>
              <a:ext uri="{FF2B5EF4-FFF2-40B4-BE49-F238E27FC236}">
                <a16:creationId xmlns:a16="http://schemas.microsoft.com/office/drawing/2014/main" id="{2E0DDAD6-7EED-2A79-0861-380A9D499F5E}"/>
              </a:ext>
            </a:extLst>
          </p:cNvPr>
          <p:cNvSpPr>
            <a:spLocks noGrp="1"/>
          </p:cNvSpPr>
          <p:nvPr>
            <p:ph type="sldNum" sz="quarter" idx="23"/>
          </p:nvPr>
        </p:nvSpPr>
        <p:spPr/>
        <p:txBody>
          <a:bodyPr/>
          <a:lstStyle/>
          <a:p>
            <a:fld id="{D390F666-17CA-004C-917E-3DB3A7C46CDA}" type="slidenum">
              <a:rPr lang="en-NO" smtClean="0"/>
              <a:t>‹#›</a:t>
            </a:fld>
            <a:endParaRPr lang="en-NO"/>
          </a:p>
        </p:txBody>
      </p:sp>
    </p:spTree>
    <p:extLst>
      <p:ext uri="{BB962C8B-B14F-4D97-AF65-F5344CB8AC3E}">
        <p14:creationId xmlns:p14="http://schemas.microsoft.com/office/powerpoint/2010/main" val="21415711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tel og tekst i to bolk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9407366"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9" name="Text Placeholder 2">
            <a:extLst>
              <a:ext uri="{FF2B5EF4-FFF2-40B4-BE49-F238E27FC236}">
                <a16:creationId xmlns:a16="http://schemas.microsoft.com/office/drawing/2014/main" id="{811D9235-DDE9-4289-8F46-F0D05758E858}"/>
              </a:ext>
            </a:extLst>
          </p:cNvPr>
          <p:cNvSpPr>
            <a:spLocks noGrp="1"/>
          </p:cNvSpPr>
          <p:nvPr>
            <p:ph idx="1" hasCustomPrompt="1"/>
          </p:nvPr>
        </p:nvSpPr>
        <p:spPr>
          <a:xfrm>
            <a:off x="758190" y="2259018"/>
            <a:ext cx="5149124" cy="3910012"/>
          </a:xfrm>
          <a:prstGeom prst="rect">
            <a:avLst/>
          </a:prstGeom>
        </p:spPr>
        <p:txBody>
          <a:bodyPr vert="horz" lIns="0" tIns="0" rIns="0" bIns="0" rtlCol="0">
            <a:normAutofit/>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11" name="Text Placeholder 2">
            <a:extLst>
              <a:ext uri="{FF2B5EF4-FFF2-40B4-BE49-F238E27FC236}">
                <a16:creationId xmlns:a16="http://schemas.microsoft.com/office/drawing/2014/main" id="{929123D7-9B88-424A-A714-A5F0D0690309}"/>
              </a:ext>
            </a:extLst>
          </p:cNvPr>
          <p:cNvSpPr>
            <a:spLocks noGrp="1"/>
          </p:cNvSpPr>
          <p:nvPr>
            <p:ph idx="14" hasCustomPrompt="1"/>
          </p:nvPr>
        </p:nvSpPr>
        <p:spPr>
          <a:xfrm>
            <a:off x="6360884" y="2259018"/>
            <a:ext cx="5149125" cy="3910012"/>
          </a:xfrm>
          <a:prstGeom prst="rect">
            <a:avLst/>
          </a:prstGeom>
        </p:spPr>
        <p:txBody>
          <a:bodyPr vert="horz" lIns="0" tIns="0" rIns="0" bIns="0" rtlCol="0">
            <a:normAutofit/>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10" name="Date Placeholder 9">
            <a:extLst>
              <a:ext uri="{FF2B5EF4-FFF2-40B4-BE49-F238E27FC236}">
                <a16:creationId xmlns:a16="http://schemas.microsoft.com/office/drawing/2014/main" id="{6E92FFB3-C53C-54C9-EE84-995C8273CE89}"/>
              </a:ext>
            </a:extLst>
          </p:cNvPr>
          <p:cNvSpPr>
            <a:spLocks noGrp="1"/>
          </p:cNvSpPr>
          <p:nvPr>
            <p:ph type="dt" sz="half" idx="15"/>
          </p:nvPr>
        </p:nvSpPr>
        <p:spPr/>
        <p:txBody>
          <a:bodyPr/>
          <a:lstStyle/>
          <a:p>
            <a:endParaRPr lang="en-GB" dirty="0"/>
          </a:p>
        </p:txBody>
      </p:sp>
      <p:sp>
        <p:nvSpPr>
          <p:cNvPr id="12" name="Footer Placeholder 11">
            <a:extLst>
              <a:ext uri="{FF2B5EF4-FFF2-40B4-BE49-F238E27FC236}">
                <a16:creationId xmlns:a16="http://schemas.microsoft.com/office/drawing/2014/main" id="{DA9438E0-40CA-31FB-98A4-256B75C70BA7}"/>
              </a:ext>
            </a:extLst>
          </p:cNvPr>
          <p:cNvSpPr>
            <a:spLocks noGrp="1"/>
          </p:cNvSpPr>
          <p:nvPr>
            <p:ph type="ftr" sz="quarter" idx="16"/>
          </p:nvPr>
        </p:nvSpPr>
        <p:spPr/>
        <p:txBody>
          <a:bodyPr/>
          <a:lstStyle/>
          <a:p>
            <a:r>
              <a:rPr lang="en-US"/>
              <a:t>Technology for a better society</a:t>
            </a:r>
            <a:endParaRPr lang="nb-NO" dirty="0"/>
          </a:p>
        </p:txBody>
      </p:sp>
      <p:sp>
        <p:nvSpPr>
          <p:cNvPr id="13" name="Slide Number Placeholder 12">
            <a:extLst>
              <a:ext uri="{FF2B5EF4-FFF2-40B4-BE49-F238E27FC236}">
                <a16:creationId xmlns:a16="http://schemas.microsoft.com/office/drawing/2014/main" id="{4FFAD5BB-20BF-7CCA-B07B-F051521F6844}"/>
              </a:ext>
            </a:extLst>
          </p:cNvPr>
          <p:cNvSpPr>
            <a:spLocks noGrp="1"/>
          </p:cNvSpPr>
          <p:nvPr>
            <p:ph type="sldNum" sz="quarter" idx="17"/>
          </p:nvPr>
        </p:nvSpPr>
        <p:spPr/>
        <p:txBody>
          <a:bodyPr/>
          <a:lstStyle/>
          <a:p>
            <a:fld id="{B28577EF-26A1-4248-AC55-7ADFDAB26891}" type="slidenum">
              <a:rPr lang="en-GB" smtClean="0"/>
              <a:pPr/>
              <a:t>‹#›</a:t>
            </a:fld>
            <a:endParaRPr lang="en-GB"/>
          </a:p>
        </p:txBody>
      </p:sp>
    </p:spTree>
    <p:extLst>
      <p:ext uri="{BB962C8B-B14F-4D97-AF65-F5344CB8AC3E}">
        <p14:creationId xmlns:p14="http://schemas.microsoft.com/office/powerpoint/2010/main" val="28419194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tel og tekst i to bolker (Underoversk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9407366"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6" name="Text Placeholder 5">
            <a:extLst>
              <a:ext uri="{FF2B5EF4-FFF2-40B4-BE49-F238E27FC236}">
                <a16:creationId xmlns:a16="http://schemas.microsoft.com/office/drawing/2014/main" id="{39C633A9-1FFF-4537-8715-2AC956C6BE80}"/>
              </a:ext>
            </a:extLst>
          </p:cNvPr>
          <p:cNvSpPr>
            <a:spLocks noGrp="1"/>
          </p:cNvSpPr>
          <p:nvPr>
            <p:ph type="body" sz="quarter" idx="16" hasCustomPrompt="1"/>
          </p:nvPr>
        </p:nvSpPr>
        <p:spPr>
          <a:xfrm>
            <a:off x="758190" y="1915200"/>
            <a:ext cx="5149124" cy="463550"/>
          </a:xfrm>
        </p:spPr>
        <p:txBody>
          <a:bodyPr anchor="ctr">
            <a:normAutofit/>
          </a:bodyPr>
          <a:lstStyle>
            <a:lvl1pPr marL="0" indent="0">
              <a:buNone/>
              <a:defRPr sz="2400" b="1">
                <a:solidFill>
                  <a:schemeClr val="tx2"/>
                </a:solidFill>
                <a:latin typeface="+mj-lt"/>
              </a:defRPr>
            </a:lvl1pPr>
          </a:lstStyle>
          <a:p>
            <a:pPr lvl="0"/>
            <a:r>
              <a:rPr lang="en-US" dirty="0"/>
              <a:t>Click to add text</a:t>
            </a:r>
          </a:p>
        </p:txBody>
      </p:sp>
      <p:sp>
        <p:nvSpPr>
          <p:cNvPr id="13" name="Text Placeholder 5">
            <a:extLst>
              <a:ext uri="{FF2B5EF4-FFF2-40B4-BE49-F238E27FC236}">
                <a16:creationId xmlns:a16="http://schemas.microsoft.com/office/drawing/2014/main" id="{7C40E28E-F22B-4290-AC19-015D2EF8E6B5}"/>
              </a:ext>
            </a:extLst>
          </p:cNvPr>
          <p:cNvSpPr>
            <a:spLocks noGrp="1"/>
          </p:cNvSpPr>
          <p:nvPr>
            <p:ph type="body" sz="quarter" idx="18" hasCustomPrompt="1"/>
          </p:nvPr>
        </p:nvSpPr>
        <p:spPr>
          <a:xfrm>
            <a:off x="6360882" y="1915200"/>
            <a:ext cx="5149127" cy="463550"/>
          </a:xfrm>
        </p:spPr>
        <p:txBody>
          <a:bodyPr anchor="ctr">
            <a:normAutofit/>
          </a:bodyPr>
          <a:lstStyle>
            <a:lvl1pPr marL="0" indent="0">
              <a:buNone/>
              <a:defRPr sz="2400" b="1">
                <a:solidFill>
                  <a:schemeClr val="tx2"/>
                </a:solidFill>
                <a:latin typeface="+mj-lt"/>
              </a:defRPr>
            </a:lvl1pPr>
          </a:lstStyle>
          <a:p>
            <a:pPr lvl="0"/>
            <a:r>
              <a:rPr lang="en-US" dirty="0"/>
              <a:t>Click to add text</a:t>
            </a:r>
          </a:p>
        </p:txBody>
      </p:sp>
      <p:sp>
        <p:nvSpPr>
          <p:cNvPr id="3" name="Content Placeholder 2">
            <a:extLst>
              <a:ext uri="{FF2B5EF4-FFF2-40B4-BE49-F238E27FC236}">
                <a16:creationId xmlns:a16="http://schemas.microsoft.com/office/drawing/2014/main" id="{E943A91F-F314-DA23-B68D-55610B3CEF10}"/>
              </a:ext>
            </a:extLst>
          </p:cNvPr>
          <p:cNvSpPr>
            <a:spLocks noGrp="1"/>
          </p:cNvSpPr>
          <p:nvPr>
            <p:ph sz="quarter" idx="19" hasCustomPrompt="1"/>
          </p:nvPr>
        </p:nvSpPr>
        <p:spPr>
          <a:xfrm>
            <a:off x="758190" y="2660400"/>
            <a:ext cx="5149124" cy="3508630"/>
          </a:xfrm>
          <a:prstGeom prst="rect">
            <a:avLst/>
          </a:prstGeom>
        </p:spPr>
        <p:txBody>
          <a:bodyPr lIns="0" tIns="0" rIns="0" bIns="0"/>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0D691621-DD0F-5BAC-86B5-A91955332351}"/>
              </a:ext>
            </a:extLst>
          </p:cNvPr>
          <p:cNvSpPr>
            <a:spLocks noGrp="1"/>
          </p:cNvSpPr>
          <p:nvPr>
            <p:ph sz="quarter" idx="20" hasCustomPrompt="1"/>
          </p:nvPr>
        </p:nvSpPr>
        <p:spPr>
          <a:xfrm>
            <a:off x="6360884" y="2660400"/>
            <a:ext cx="5149126" cy="3508630"/>
          </a:xfrm>
          <a:prstGeom prst="rect">
            <a:avLst/>
          </a:prstGeom>
        </p:spPr>
        <p:txBody>
          <a:bodyPr lIns="0" tIns="0" rIns="0" bIns="0"/>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Date Placeholder 9">
            <a:extLst>
              <a:ext uri="{FF2B5EF4-FFF2-40B4-BE49-F238E27FC236}">
                <a16:creationId xmlns:a16="http://schemas.microsoft.com/office/drawing/2014/main" id="{4A894F9D-362B-75C6-D748-87BF776712E9}"/>
              </a:ext>
            </a:extLst>
          </p:cNvPr>
          <p:cNvSpPr>
            <a:spLocks noGrp="1"/>
          </p:cNvSpPr>
          <p:nvPr>
            <p:ph type="dt" sz="half" idx="21"/>
          </p:nvPr>
        </p:nvSpPr>
        <p:spPr>
          <a:xfrm>
            <a:off x="4711700" y="6354535"/>
            <a:ext cx="2743200" cy="215444"/>
          </a:xfrm>
          <a:prstGeom prst="rect">
            <a:avLst/>
          </a:prstGeom>
        </p:spPr>
        <p:txBody>
          <a:bodyPr/>
          <a:lstStyle/>
          <a:p>
            <a:endParaRPr lang="en-GB" dirty="0"/>
          </a:p>
        </p:txBody>
      </p:sp>
      <p:sp>
        <p:nvSpPr>
          <p:cNvPr id="12" name="Footer Placeholder 11">
            <a:extLst>
              <a:ext uri="{FF2B5EF4-FFF2-40B4-BE49-F238E27FC236}">
                <a16:creationId xmlns:a16="http://schemas.microsoft.com/office/drawing/2014/main" id="{42DAD4FD-D9C4-10C8-F38F-E78379D8D9B5}"/>
              </a:ext>
            </a:extLst>
          </p:cNvPr>
          <p:cNvSpPr>
            <a:spLocks noGrp="1"/>
          </p:cNvSpPr>
          <p:nvPr>
            <p:ph type="ftr" sz="quarter" idx="22"/>
          </p:nvPr>
        </p:nvSpPr>
        <p:spPr/>
        <p:txBody>
          <a:bodyPr/>
          <a:lstStyle/>
          <a:p>
            <a:r>
              <a:rPr lang="en-US"/>
              <a:t>Technology for a better society</a:t>
            </a:r>
            <a:endParaRPr lang="nb-NO" dirty="0"/>
          </a:p>
        </p:txBody>
      </p:sp>
      <p:sp>
        <p:nvSpPr>
          <p:cNvPr id="14" name="Slide Number Placeholder 13">
            <a:extLst>
              <a:ext uri="{FF2B5EF4-FFF2-40B4-BE49-F238E27FC236}">
                <a16:creationId xmlns:a16="http://schemas.microsoft.com/office/drawing/2014/main" id="{AF55F553-7642-0947-2C76-FB38484F2E75}"/>
              </a:ext>
            </a:extLst>
          </p:cNvPr>
          <p:cNvSpPr>
            <a:spLocks noGrp="1"/>
          </p:cNvSpPr>
          <p:nvPr>
            <p:ph type="sldNum" sz="quarter" idx="23"/>
          </p:nvPr>
        </p:nvSpPr>
        <p:spPr/>
        <p:txBody>
          <a:bodyPr/>
          <a:lstStyle/>
          <a:p>
            <a:fld id="{B28577EF-26A1-4248-AC55-7ADFDAB26891}" type="slidenum">
              <a:rPr lang="en-GB" smtClean="0"/>
              <a:pPr/>
              <a:t>‹#›</a:t>
            </a:fld>
            <a:endParaRPr lang="en-GB"/>
          </a:p>
        </p:txBody>
      </p:sp>
    </p:spTree>
    <p:extLst>
      <p:ext uri="{BB962C8B-B14F-4D97-AF65-F5344CB8AC3E}">
        <p14:creationId xmlns:p14="http://schemas.microsoft.com/office/powerpoint/2010/main" val="13391192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tel og tekst i tre bolk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9407366"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6" name="Text Placeholder 5">
            <a:extLst>
              <a:ext uri="{FF2B5EF4-FFF2-40B4-BE49-F238E27FC236}">
                <a16:creationId xmlns:a16="http://schemas.microsoft.com/office/drawing/2014/main" id="{39C633A9-1FFF-4537-8715-2AC956C6BE80}"/>
              </a:ext>
            </a:extLst>
          </p:cNvPr>
          <p:cNvSpPr>
            <a:spLocks noGrp="1"/>
          </p:cNvSpPr>
          <p:nvPr>
            <p:ph type="body" sz="quarter" idx="16" hasCustomPrompt="1"/>
          </p:nvPr>
        </p:nvSpPr>
        <p:spPr>
          <a:xfrm>
            <a:off x="758190" y="1915200"/>
            <a:ext cx="3064510" cy="463550"/>
          </a:xfrm>
        </p:spPr>
        <p:txBody>
          <a:bodyPr anchor="ctr">
            <a:normAutofit/>
          </a:bodyPr>
          <a:lstStyle>
            <a:lvl1pPr marL="0" indent="0">
              <a:buNone/>
              <a:defRPr sz="2400" b="1">
                <a:solidFill>
                  <a:schemeClr val="tx2"/>
                </a:solidFill>
                <a:latin typeface="+mj-lt"/>
              </a:defRPr>
            </a:lvl1pPr>
          </a:lstStyle>
          <a:p>
            <a:pPr lvl="0"/>
            <a:r>
              <a:rPr lang="en-US" dirty="0"/>
              <a:t>Click to add text</a:t>
            </a:r>
          </a:p>
        </p:txBody>
      </p:sp>
      <p:sp>
        <p:nvSpPr>
          <p:cNvPr id="10" name="Text Placeholder 5">
            <a:extLst>
              <a:ext uri="{FF2B5EF4-FFF2-40B4-BE49-F238E27FC236}">
                <a16:creationId xmlns:a16="http://schemas.microsoft.com/office/drawing/2014/main" id="{BB489D15-1D3B-475B-804D-55D1F4B566B7}"/>
              </a:ext>
            </a:extLst>
          </p:cNvPr>
          <p:cNvSpPr>
            <a:spLocks noGrp="1"/>
          </p:cNvSpPr>
          <p:nvPr>
            <p:ph type="body" sz="quarter" idx="17" hasCustomPrompt="1"/>
          </p:nvPr>
        </p:nvSpPr>
        <p:spPr>
          <a:xfrm>
            <a:off x="4601845" y="1915200"/>
            <a:ext cx="3064510" cy="463550"/>
          </a:xfrm>
        </p:spPr>
        <p:txBody>
          <a:bodyPr anchor="ctr">
            <a:normAutofit/>
          </a:bodyPr>
          <a:lstStyle>
            <a:lvl1pPr marL="0" indent="0">
              <a:buNone/>
              <a:defRPr sz="2400" b="1">
                <a:solidFill>
                  <a:schemeClr val="tx2"/>
                </a:solidFill>
                <a:latin typeface="+mj-lt"/>
              </a:defRPr>
            </a:lvl1pPr>
          </a:lstStyle>
          <a:p>
            <a:pPr lvl="0"/>
            <a:r>
              <a:rPr lang="en-US" dirty="0"/>
              <a:t>Click to add text</a:t>
            </a:r>
          </a:p>
        </p:txBody>
      </p:sp>
      <p:sp>
        <p:nvSpPr>
          <p:cNvPr id="13" name="Text Placeholder 5">
            <a:extLst>
              <a:ext uri="{FF2B5EF4-FFF2-40B4-BE49-F238E27FC236}">
                <a16:creationId xmlns:a16="http://schemas.microsoft.com/office/drawing/2014/main" id="{7C40E28E-F22B-4290-AC19-015D2EF8E6B5}"/>
              </a:ext>
            </a:extLst>
          </p:cNvPr>
          <p:cNvSpPr>
            <a:spLocks noGrp="1"/>
          </p:cNvSpPr>
          <p:nvPr>
            <p:ph type="body" sz="quarter" idx="18" hasCustomPrompt="1"/>
          </p:nvPr>
        </p:nvSpPr>
        <p:spPr>
          <a:xfrm>
            <a:off x="8445500" y="1915200"/>
            <a:ext cx="3064510" cy="463550"/>
          </a:xfrm>
        </p:spPr>
        <p:txBody>
          <a:bodyPr anchor="ctr">
            <a:normAutofit/>
          </a:bodyPr>
          <a:lstStyle>
            <a:lvl1pPr marL="0" indent="0">
              <a:buNone/>
              <a:defRPr sz="2400" b="1">
                <a:solidFill>
                  <a:schemeClr val="tx2"/>
                </a:solidFill>
                <a:latin typeface="+mj-lt"/>
              </a:defRPr>
            </a:lvl1pPr>
          </a:lstStyle>
          <a:p>
            <a:pPr lvl="0"/>
            <a:r>
              <a:rPr lang="en-US" dirty="0"/>
              <a:t>Click to add text</a:t>
            </a:r>
          </a:p>
        </p:txBody>
      </p:sp>
      <p:sp>
        <p:nvSpPr>
          <p:cNvPr id="3" name="Content Placeholder 2">
            <a:extLst>
              <a:ext uri="{FF2B5EF4-FFF2-40B4-BE49-F238E27FC236}">
                <a16:creationId xmlns:a16="http://schemas.microsoft.com/office/drawing/2014/main" id="{426F2D09-BC74-5579-57A0-A67D4506C6BE}"/>
              </a:ext>
            </a:extLst>
          </p:cNvPr>
          <p:cNvSpPr>
            <a:spLocks noGrp="1"/>
          </p:cNvSpPr>
          <p:nvPr>
            <p:ph sz="quarter" idx="19" hasCustomPrompt="1"/>
          </p:nvPr>
        </p:nvSpPr>
        <p:spPr>
          <a:xfrm>
            <a:off x="758190" y="2660400"/>
            <a:ext cx="3064510" cy="3508630"/>
          </a:xfrm>
          <a:prstGeom prst="rect">
            <a:avLst/>
          </a:prstGeom>
        </p:spPr>
        <p:txBody>
          <a:bodyPr lIns="0" tIns="0" rIns="0" bIns="0"/>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DEE99126-E3BA-4E6A-BAA2-190E6748947F}"/>
              </a:ext>
            </a:extLst>
          </p:cNvPr>
          <p:cNvSpPr>
            <a:spLocks noGrp="1"/>
          </p:cNvSpPr>
          <p:nvPr>
            <p:ph sz="quarter" idx="20" hasCustomPrompt="1"/>
          </p:nvPr>
        </p:nvSpPr>
        <p:spPr>
          <a:xfrm>
            <a:off x="4601845" y="2660400"/>
            <a:ext cx="3064510" cy="3508630"/>
          </a:xfrm>
          <a:prstGeom prst="rect">
            <a:avLst/>
          </a:prstGeom>
        </p:spPr>
        <p:txBody>
          <a:bodyPr lIns="0" tIns="0" rIns="0" bIns="0"/>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4">
            <a:extLst>
              <a:ext uri="{FF2B5EF4-FFF2-40B4-BE49-F238E27FC236}">
                <a16:creationId xmlns:a16="http://schemas.microsoft.com/office/drawing/2014/main" id="{0ED17D77-732D-AC5C-0904-B7F8E9791576}"/>
              </a:ext>
            </a:extLst>
          </p:cNvPr>
          <p:cNvSpPr>
            <a:spLocks noGrp="1"/>
          </p:cNvSpPr>
          <p:nvPr>
            <p:ph sz="quarter" idx="21" hasCustomPrompt="1"/>
          </p:nvPr>
        </p:nvSpPr>
        <p:spPr>
          <a:xfrm>
            <a:off x="8445500" y="2660400"/>
            <a:ext cx="3064510" cy="3508630"/>
          </a:xfrm>
          <a:prstGeom prst="rect">
            <a:avLst/>
          </a:prstGeom>
        </p:spPr>
        <p:txBody>
          <a:bodyPr lIns="0" tIns="0" rIns="0" bIns="0"/>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Date Placeholder 13">
            <a:extLst>
              <a:ext uri="{FF2B5EF4-FFF2-40B4-BE49-F238E27FC236}">
                <a16:creationId xmlns:a16="http://schemas.microsoft.com/office/drawing/2014/main" id="{E96FC8D7-2851-46A5-E0B9-823151359D6B}"/>
              </a:ext>
            </a:extLst>
          </p:cNvPr>
          <p:cNvSpPr>
            <a:spLocks noGrp="1"/>
          </p:cNvSpPr>
          <p:nvPr>
            <p:ph type="dt" sz="half" idx="22"/>
          </p:nvPr>
        </p:nvSpPr>
        <p:spPr>
          <a:xfrm>
            <a:off x="4711700" y="6354535"/>
            <a:ext cx="2743200" cy="215444"/>
          </a:xfrm>
          <a:prstGeom prst="rect">
            <a:avLst/>
          </a:prstGeom>
        </p:spPr>
        <p:txBody>
          <a:bodyPr/>
          <a:lstStyle/>
          <a:p>
            <a:endParaRPr lang="en-GB" dirty="0"/>
          </a:p>
        </p:txBody>
      </p:sp>
      <p:sp>
        <p:nvSpPr>
          <p:cNvPr id="16" name="Footer Placeholder 15">
            <a:extLst>
              <a:ext uri="{FF2B5EF4-FFF2-40B4-BE49-F238E27FC236}">
                <a16:creationId xmlns:a16="http://schemas.microsoft.com/office/drawing/2014/main" id="{C0B5D320-6B15-DF07-9150-C00F0D8641B8}"/>
              </a:ext>
            </a:extLst>
          </p:cNvPr>
          <p:cNvSpPr>
            <a:spLocks noGrp="1"/>
          </p:cNvSpPr>
          <p:nvPr>
            <p:ph type="ftr" sz="quarter" idx="23"/>
          </p:nvPr>
        </p:nvSpPr>
        <p:spPr/>
        <p:txBody>
          <a:bodyPr/>
          <a:lstStyle/>
          <a:p>
            <a:r>
              <a:rPr lang="en-US"/>
              <a:t>Technology for a better society</a:t>
            </a:r>
            <a:endParaRPr lang="nb-NO" dirty="0"/>
          </a:p>
        </p:txBody>
      </p:sp>
      <p:sp>
        <p:nvSpPr>
          <p:cNvPr id="17" name="Slide Number Placeholder 16">
            <a:extLst>
              <a:ext uri="{FF2B5EF4-FFF2-40B4-BE49-F238E27FC236}">
                <a16:creationId xmlns:a16="http://schemas.microsoft.com/office/drawing/2014/main" id="{851E2F86-1169-75B2-8382-DAAF775EDCBF}"/>
              </a:ext>
            </a:extLst>
          </p:cNvPr>
          <p:cNvSpPr>
            <a:spLocks noGrp="1"/>
          </p:cNvSpPr>
          <p:nvPr>
            <p:ph type="sldNum" sz="quarter" idx="24"/>
          </p:nvPr>
        </p:nvSpPr>
        <p:spPr/>
        <p:txBody>
          <a:bodyPr/>
          <a:lstStyle/>
          <a:p>
            <a:fld id="{B28577EF-26A1-4248-AC55-7ADFDAB26891}" type="slidenum">
              <a:rPr lang="en-GB" smtClean="0"/>
              <a:pPr/>
              <a:t>‹#›</a:t>
            </a:fld>
            <a:endParaRPr lang="en-GB"/>
          </a:p>
        </p:txBody>
      </p:sp>
    </p:spTree>
    <p:extLst>
      <p:ext uri="{BB962C8B-B14F-4D97-AF65-F5344CB8AC3E}">
        <p14:creationId xmlns:p14="http://schemas.microsoft.com/office/powerpoint/2010/main" val="18902220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tel og tekst i fire bolk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9407366"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9" name="Text Placeholder 2">
            <a:extLst>
              <a:ext uri="{FF2B5EF4-FFF2-40B4-BE49-F238E27FC236}">
                <a16:creationId xmlns:a16="http://schemas.microsoft.com/office/drawing/2014/main" id="{811D9235-DDE9-4289-8F46-F0D05758E858}"/>
              </a:ext>
            </a:extLst>
          </p:cNvPr>
          <p:cNvSpPr>
            <a:spLocks noGrp="1"/>
          </p:cNvSpPr>
          <p:nvPr>
            <p:ph idx="1" hasCustomPrompt="1"/>
          </p:nvPr>
        </p:nvSpPr>
        <p:spPr>
          <a:xfrm>
            <a:off x="758190" y="2660400"/>
            <a:ext cx="2231753" cy="3508630"/>
          </a:xfrm>
          <a:prstGeom prst="rect">
            <a:avLst/>
          </a:prstGeom>
        </p:spPr>
        <p:txBody>
          <a:bodyPr vert="horz" lIns="0" tIns="0" rIns="0" bIns="0" rtlCol="0">
            <a:normAutofit/>
          </a:bodyPr>
          <a:lstStyle>
            <a:lvl1pPr>
              <a:defRPr sz="2000">
                <a:latin typeface="Calibri Light" panose="020F0302020204030204" pitchFamily="34" charset="0"/>
                <a:cs typeface="Calibri Light" panose="020F0302020204030204" pitchFamily="34" charset="0"/>
              </a:defRPr>
            </a:lvl1pPr>
            <a:lvl2pPr>
              <a:defRPr sz="1800">
                <a:latin typeface="Calibri Light" panose="020F0302020204030204" pitchFamily="34" charset="0"/>
                <a:cs typeface="Calibri Light" panose="020F0302020204030204" pitchFamily="34" charset="0"/>
              </a:defRPr>
            </a:lvl2pPr>
            <a:lvl3pPr>
              <a:defRPr sz="1600">
                <a:latin typeface="Calibri Light" panose="020F0302020204030204" pitchFamily="34" charset="0"/>
                <a:cs typeface="Calibri Light" panose="020F0302020204030204" pitchFamily="34" charset="0"/>
              </a:defRPr>
            </a:lvl3pPr>
            <a:lvl4pPr>
              <a:defRPr sz="1500">
                <a:latin typeface="Calibri Light" panose="020F0302020204030204" pitchFamily="34" charset="0"/>
                <a:cs typeface="Calibri Light" panose="020F0302020204030204" pitchFamily="34" charset="0"/>
              </a:defRPr>
            </a:lvl4pPr>
            <a:lvl5pPr>
              <a:defRPr sz="1400">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6" name="Text Placeholder 5">
            <a:extLst>
              <a:ext uri="{FF2B5EF4-FFF2-40B4-BE49-F238E27FC236}">
                <a16:creationId xmlns:a16="http://schemas.microsoft.com/office/drawing/2014/main" id="{39C633A9-1FFF-4537-8715-2AC956C6BE80}"/>
              </a:ext>
            </a:extLst>
          </p:cNvPr>
          <p:cNvSpPr>
            <a:spLocks noGrp="1"/>
          </p:cNvSpPr>
          <p:nvPr>
            <p:ph type="body" sz="quarter" idx="16" hasCustomPrompt="1"/>
          </p:nvPr>
        </p:nvSpPr>
        <p:spPr>
          <a:xfrm>
            <a:off x="758190" y="1915200"/>
            <a:ext cx="2231753" cy="463550"/>
          </a:xfrm>
        </p:spPr>
        <p:txBody>
          <a:bodyPr anchor="ctr">
            <a:normAutofit/>
          </a:bodyPr>
          <a:lstStyle>
            <a:lvl1pPr marL="0" indent="0">
              <a:buNone/>
              <a:defRPr sz="2400" b="1">
                <a:solidFill>
                  <a:schemeClr val="tx2"/>
                </a:solidFill>
                <a:latin typeface="+mj-lt"/>
              </a:defRPr>
            </a:lvl1pPr>
          </a:lstStyle>
          <a:p>
            <a:pPr lvl="0"/>
            <a:r>
              <a:rPr lang="en-US" dirty="0"/>
              <a:t>Click to add text</a:t>
            </a:r>
          </a:p>
        </p:txBody>
      </p:sp>
      <p:sp>
        <p:nvSpPr>
          <p:cNvPr id="10" name="Text Placeholder 5">
            <a:extLst>
              <a:ext uri="{FF2B5EF4-FFF2-40B4-BE49-F238E27FC236}">
                <a16:creationId xmlns:a16="http://schemas.microsoft.com/office/drawing/2014/main" id="{BB489D15-1D3B-475B-804D-55D1F4B566B7}"/>
              </a:ext>
            </a:extLst>
          </p:cNvPr>
          <p:cNvSpPr>
            <a:spLocks noGrp="1"/>
          </p:cNvSpPr>
          <p:nvPr>
            <p:ph type="body" sz="quarter" idx="17" hasCustomPrompt="1"/>
          </p:nvPr>
        </p:nvSpPr>
        <p:spPr>
          <a:xfrm>
            <a:off x="3594819" y="1915200"/>
            <a:ext cx="2231753" cy="463550"/>
          </a:xfrm>
        </p:spPr>
        <p:txBody>
          <a:bodyPr anchor="ctr">
            <a:normAutofit/>
          </a:bodyPr>
          <a:lstStyle>
            <a:lvl1pPr marL="0" indent="0">
              <a:buNone/>
              <a:defRPr sz="2400" b="1">
                <a:solidFill>
                  <a:schemeClr val="tx2"/>
                </a:solidFill>
                <a:latin typeface="+mj-lt"/>
              </a:defRPr>
            </a:lvl1pPr>
          </a:lstStyle>
          <a:p>
            <a:pPr lvl="0"/>
            <a:r>
              <a:rPr lang="en-US" dirty="0"/>
              <a:t>Click to add text</a:t>
            </a:r>
          </a:p>
        </p:txBody>
      </p:sp>
      <p:sp>
        <p:nvSpPr>
          <p:cNvPr id="13" name="Text Placeholder 5">
            <a:extLst>
              <a:ext uri="{FF2B5EF4-FFF2-40B4-BE49-F238E27FC236}">
                <a16:creationId xmlns:a16="http://schemas.microsoft.com/office/drawing/2014/main" id="{7C40E28E-F22B-4290-AC19-015D2EF8E6B5}"/>
              </a:ext>
            </a:extLst>
          </p:cNvPr>
          <p:cNvSpPr>
            <a:spLocks noGrp="1"/>
          </p:cNvSpPr>
          <p:nvPr>
            <p:ph type="body" sz="quarter" idx="18" hasCustomPrompt="1"/>
          </p:nvPr>
        </p:nvSpPr>
        <p:spPr>
          <a:xfrm>
            <a:off x="6431448" y="1915200"/>
            <a:ext cx="2231753" cy="463550"/>
          </a:xfrm>
        </p:spPr>
        <p:txBody>
          <a:bodyPr anchor="ctr">
            <a:normAutofit/>
          </a:bodyPr>
          <a:lstStyle>
            <a:lvl1pPr marL="0" indent="0">
              <a:buNone/>
              <a:defRPr sz="2400" b="1">
                <a:solidFill>
                  <a:schemeClr val="tx2"/>
                </a:solidFill>
                <a:latin typeface="+mj-lt"/>
              </a:defRPr>
            </a:lvl1pPr>
          </a:lstStyle>
          <a:p>
            <a:pPr lvl="0"/>
            <a:r>
              <a:rPr lang="en-US" dirty="0"/>
              <a:t>Click to add text</a:t>
            </a:r>
          </a:p>
        </p:txBody>
      </p:sp>
      <p:sp>
        <p:nvSpPr>
          <p:cNvPr id="16" name="Text Placeholder 5">
            <a:extLst>
              <a:ext uri="{FF2B5EF4-FFF2-40B4-BE49-F238E27FC236}">
                <a16:creationId xmlns:a16="http://schemas.microsoft.com/office/drawing/2014/main" id="{C3EFE82E-AFA9-4392-A98D-D7E91F50D3AD}"/>
              </a:ext>
            </a:extLst>
          </p:cNvPr>
          <p:cNvSpPr>
            <a:spLocks noGrp="1"/>
          </p:cNvSpPr>
          <p:nvPr>
            <p:ph type="body" sz="quarter" idx="20" hasCustomPrompt="1"/>
          </p:nvPr>
        </p:nvSpPr>
        <p:spPr>
          <a:xfrm>
            <a:off x="9278257" y="1915200"/>
            <a:ext cx="2231753" cy="463550"/>
          </a:xfrm>
        </p:spPr>
        <p:txBody>
          <a:bodyPr anchor="ctr">
            <a:normAutofit/>
          </a:bodyPr>
          <a:lstStyle>
            <a:lvl1pPr marL="0" indent="0">
              <a:buNone/>
              <a:defRPr sz="2400" b="1">
                <a:solidFill>
                  <a:schemeClr val="tx2"/>
                </a:solidFill>
                <a:latin typeface="+mj-lt"/>
              </a:defRPr>
            </a:lvl1pPr>
          </a:lstStyle>
          <a:p>
            <a:pPr lvl="0"/>
            <a:r>
              <a:rPr lang="en-US" dirty="0"/>
              <a:t>Click to add text</a:t>
            </a:r>
          </a:p>
        </p:txBody>
      </p:sp>
      <p:sp>
        <p:nvSpPr>
          <p:cNvPr id="12" name="Text Placeholder 2">
            <a:extLst>
              <a:ext uri="{FF2B5EF4-FFF2-40B4-BE49-F238E27FC236}">
                <a16:creationId xmlns:a16="http://schemas.microsoft.com/office/drawing/2014/main" id="{1353C839-9966-4A19-AE29-71299F46D598}"/>
              </a:ext>
            </a:extLst>
          </p:cNvPr>
          <p:cNvSpPr>
            <a:spLocks noGrp="1"/>
          </p:cNvSpPr>
          <p:nvPr>
            <p:ph idx="21" hasCustomPrompt="1"/>
          </p:nvPr>
        </p:nvSpPr>
        <p:spPr>
          <a:xfrm>
            <a:off x="3594819" y="2660400"/>
            <a:ext cx="2231753" cy="3508630"/>
          </a:xfrm>
          <a:prstGeom prst="rect">
            <a:avLst/>
          </a:prstGeom>
        </p:spPr>
        <p:txBody>
          <a:bodyPr vert="horz" lIns="0" tIns="0" rIns="0" bIns="0" rtlCol="0">
            <a:normAutofit/>
          </a:bodyPr>
          <a:lstStyle>
            <a:lvl1pPr>
              <a:defRPr sz="2000">
                <a:latin typeface="Calibri Light" panose="020F0302020204030204" pitchFamily="34" charset="0"/>
                <a:cs typeface="Calibri Light" panose="020F0302020204030204" pitchFamily="34" charset="0"/>
              </a:defRPr>
            </a:lvl1pPr>
            <a:lvl2pPr>
              <a:defRPr sz="1800">
                <a:latin typeface="Calibri Light" panose="020F0302020204030204" pitchFamily="34" charset="0"/>
                <a:cs typeface="Calibri Light" panose="020F0302020204030204" pitchFamily="34" charset="0"/>
              </a:defRPr>
            </a:lvl2pPr>
            <a:lvl3pPr>
              <a:defRPr sz="1600">
                <a:latin typeface="Calibri Light" panose="020F0302020204030204" pitchFamily="34" charset="0"/>
                <a:cs typeface="Calibri Light" panose="020F0302020204030204" pitchFamily="34" charset="0"/>
              </a:defRPr>
            </a:lvl3pPr>
            <a:lvl4pPr>
              <a:defRPr sz="1500">
                <a:latin typeface="Calibri Light" panose="020F0302020204030204" pitchFamily="34" charset="0"/>
                <a:cs typeface="Calibri Light" panose="020F0302020204030204" pitchFamily="34" charset="0"/>
              </a:defRPr>
            </a:lvl4pPr>
            <a:lvl5pPr>
              <a:defRPr sz="1400">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14" name="Text Placeholder 2">
            <a:extLst>
              <a:ext uri="{FF2B5EF4-FFF2-40B4-BE49-F238E27FC236}">
                <a16:creationId xmlns:a16="http://schemas.microsoft.com/office/drawing/2014/main" id="{0E603540-E738-4A65-864E-9CE8F767BD6D}"/>
              </a:ext>
            </a:extLst>
          </p:cNvPr>
          <p:cNvSpPr>
            <a:spLocks noGrp="1"/>
          </p:cNvSpPr>
          <p:nvPr>
            <p:ph idx="22" hasCustomPrompt="1"/>
          </p:nvPr>
        </p:nvSpPr>
        <p:spPr>
          <a:xfrm>
            <a:off x="6431448" y="2660400"/>
            <a:ext cx="2231753" cy="3508630"/>
          </a:xfrm>
          <a:prstGeom prst="rect">
            <a:avLst/>
          </a:prstGeom>
        </p:spPr>
        <p:txBody>
          <a:bodyPr vert="horz" lIns="0" tIns="0" rIns="0" bIns="0" rtlCol="0">
            <a:normAutofit/>
          </a:bodyPr>
          <a:lstStyle>
            <a:lvl1pPr>
              <a:defRPr sz="2000">
                <a:latin typeface="Calibri Light" panose="020F0302020204030204" pitchFamily="34" charset="0"/>
                <a:cs typeface="Calibri Light" panose="020F0302020204030204" pitchFamily="34" charset="0"/>
              </a:defRPr>
            </a:lvl1pPr>
            <a:lvl2pPr>
              <a:defRPr sz="1800">
                <a:latin typeface="Calibri Light" panose="020F0302020204030204" pitchFamily="34" charset="0"/>
                <a:cs typeface="Calibri Light" panose="020F0302020204030204" pitchFamily="34" charset="0"/>
              </a:defRPr>
            </a:lvl2pPr>
            <a:lvl3pPr>
              <a:defRPr sz="1600">
                <a:latin typeface="Calibri Light" panose="020F0302020204030204" pitchFamily="34" charset="0"/>
                <a:cs typeface="Calibri Light" panose="020F0302020204030204" pitchFamily="34" charset="0"/>
              </a:defRPr>
            </a:lvl3pPr>
            <a:lvl4pPr>
              <a:defRPr sz="1500">
                <a:latin typeface="Calibri Light" panose="020F0302020204030204" pitchFamily="34" charset="0"/>
                <a:cs typeface="Calibri Light" panose="020F0302020204030204" pitchFamily="34" charset="0"/>
              </a:defRPr>
            </a:lvl4pPr>
            <a:lvl5pPr>
              <a:defRPr sz="1400">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17" name="Text Placeholder 2">
            <a:extLst>
              <a:ext uri="{FF2B5EF4-FFF2-40B4-BE49-F238E27FC236}">
                <a16:creationId xmlns:a16="http://schemas.microsoft.com/office/drawing/2014/main" id="{0B600F13-F9ED-4493-AEA6-C2211E17F328}"/>
              </a:ext>
            </a:extLst>
          </p:cNvPr>
          <p:cNvSpPr>
            <a:spLocks noGrp="1"/>
          </p:cNvSpPr>
          <p:nvPr>
            <p:ph idx="23" hasCustomPrompt="1"/>
          </p:nvPr>
        </p:nvSpPr>
        <p:spPr>
          <a:xfrm>
            <a:off x="9278257" y="2660400"/>
            <a:ext cx="2231753" cy="3508630"/>
          </a:xfrm>
          <a:prstGeom prst="rect">
            <a:avLst/>
          </a:prstGeom>
        </p:spPr>
        <p:txBody>
          <a:bodyPr vert="horz" lIns="0" tIns="0" rIns="0" bIns="0" rtlCol="0">
            <a:normAutofit/>
          </a:bodyPr>
          <a:lstStyle>
            <a:lvl1pPr>
              <a:defRPr sz="2000">
                <a:latin typeface="Calibri Light" panose="020F0302020204030204" pitchFamily="34" charset="0"/>
                <a:cs typeface="Calibri Light" panose="020F0302020204030204" pitchFamily="34" charset="0"/>
              </a:defRPr>
            </a:lvl1pPr>
            <a:lvl2pPr>
              <a:defRPr sz="1800">
                <a:latin typeface="Calibri Light" panose="020F0302020204030204" pitchFamily="34" charset="0"/>
                <a:cs typeface="Calibri Light" panose="020F0302020204030204" pitchFamily="34" charset="0"/>
              </a:defRPr>
            </a:lvl2pPr>
            <a:lvl3pPr>
              <a:defRPr sz="1600">
                <a:latin typeface="Calibri Light" panose="020F0302020204030204" pitchFamily="34" charset="0"/>
                <a:cs typeface="Calibri Light" panose="020F0302020204030204" pitchFamily="34" charset="0"/>
              </a:defRPr>
            </a:lvl3pPr>
            <a:lvl4pPr>
              <a:defRPr sz="1500">
                <a:latin typeface="Calibri Light" panose="020F0302020204030204" pitchFamily="34" charset="0"/>
                <a:cs typeface="Calibri Light" panose="020F0302020204030204" pitchFamily="34" charset="0"/>
              </a:defRPr>
            </a:lvl4pPr>
            <a:lvl5pPr>
              <a:defRPr sz="1400">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7" name="Date Placeholder 6">
            <a:extLst>
              <a:ext uri="{FF2B5EF4-FFF2-40B4-BE49-F238E27FC236}">
                <a16:creationId xmlns:a16="http://schemas.microsoft.com/office/drawing/2014/main" id="{F8317AFB-528B-2CD7-8E6E-72ECD993550E}"/>
              </a:ext>
            </a:extLst>
          </p:cNvPr>
          <p:cNvSpPr>
            <a:spLocks noGrp="1"/>
          </p:cNvSpPr>
          <p:nvPr>
            <p:ph type="dt" sz="half" idx="24"/>
          </p:nvPr>
        </p:nvSpPr>
        <p:spPr>
          <a:xfrm>
            <a:off x="4711700" y="6354535"/>
            <a:ext cx="2743200" cy="215444"/>
          </a:xfrm>
          <a:prstGeom prst="rect">
            <a:avLst/>
          </a:prstGeom>
        </p:spPr>
        <p:txBody>
          <a:bodyPr/>
          <a:lstStyle/>
          <a:p>
            <a:endParaRPr lang="en-GB" dirty="0"/>
          </a:p>
        </p:txBody>
      </p:sp>
      <p:sp>
        <p:nvSpPr>
          <p:cNvPr id="8" name="Footer Placeholder 7">
            <a:extLst>
              <a:ext uri="{FF2B5EF4-FFF2-40B4-BE49-F238E27FC236}">
                <a16:creationId xmlns:a16="http://schemas.microsoft.com/office/drawing/2014/main" id="{2AA01896-05FF-374D-610F-101C877B6E9B}"/>
              </a:ext>
            </a:extLst>
          </p:cNvPr>
          <p:cNvSpPr>
            <a:spLocks noGrp="1"/>
          </p:cNvSpPr>
          <p:nvPr>
            <p:ph type="ftr" sz="quarter" idx="25"/>
          </p:nvPr>
        </p:nvSpPr>
        <p:spPr/>
        <p:txBody>
          <a:bodyPr/>
          <a:lstStyle/>
          <a:p>
            <a:r>
              <a:rPr lang="en-US"/>
              <a:t>Technology for a better society</a:t>
            </a:r>
            <a:endParaRPr lang="nb-NO" dirty="0"/>
          </a:p>
        </p:txBody>
      </p:sp>
      <p:sp>
        <p:nvSpPr>
          <p:cNvPr id="11" name="Slide Number Placeholder 10">
            <a:extLst>
              <a:ext uri="{FF2B5EF4-FFF2-40B4-BE49-F238E27FC236}">
                <a16:creationId xmlns:a16="http://schemas.microsoft.com/office/drawing/2014/main" id="{00F2EC0D-E6E1-D8C6-1E76-12C716917217}"/>
              </a:ext>
            </a:extLst>
          </p:cNvPr>
          <p:cNvSpPr>
            <a:spLocks noGrp="1"/>
          </p:cNvSpPr>
          <p:nvPr>
            <p:ph type="sldNum" sz="quarter" idx="26"/>
          </p:nvPr>
        </p:nvSpPr>
        <p:spPr/>
        <p:txBody>
          <a:bodyPr/>
          <a:lstStyle/>
          <a:p>
            <a:fld id="{B28577EF-26A1-4248-AC55-7ADFDAB26891}" type="slidenum">
              <a:rPr lang="en-GB" smtClean="0"/>
              <a:pPr/>
              <a:t>‹#›</a:t>
            </a:fld>
            <a:endParaRPr lang="en-GB"/>
          </a:p>
        </p:txBody>
      </p:sp>
    </p:spTree>
    <p:extLst>
      <p:ext uri="{BB962C8B-B14F-4D97-AF65-F5344CB8AC3E}">
        <p14:creationId xmlns:p14="http://schemas.microsoft.com/office/powerpoint/2010/main" val="3179438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tel og tekst i fem bolk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9407366"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6" name="Text Placeholder 5">
            <a:extLst>
              <a:ext uri="{FF2B5EF4-FFF2-40B4-BE49-F238E27FC236}">
                <a16:creationId xmlns:a16="http://schemas.microsoft.com/office/drawing/2014/main" id="{39C633A9-1FFF-4537-8715-2AC956C6BE80}"/>
              </a:ext>
            </a:extLst>
          </p:cNvPr>
          <p:cNvSpPr>
            <a:spLocks noGrp="1"/>
          </p:cNvSpPr>
          <p:nvPr>
            <p:ph type="body" sz="quarter" idx="16" hasCustomPrompt="1"/>
          </p:nvPr>
        </p:nvSpPr>
        <p:spPr>
          <a:xfrm>
            <a:off x="758191" y="2660650"/>
            <a:ext cx="1843430" cy="463550"/>
          </a:xfrm>
        </p:spPr>
        <p:txBody>
          <a:bodyPr anchor="ctr">
            <a:normAutofit/>
          </a:bodyPr>
          <a:lstStyle>
            <a:lvl1pPr marL="0" indent="0">
              <a:buNone/>
              <a:defRPr sz="2400" b="1">
                <a:solidFill>
                  <a:schemeClr val="tx2"/>
                </a:solidFill>
                <a:latin typeface="+mj-lt"/>
              </a:defRPr>
            </a:lvl1pPr>
          </a:lstStyle>
          <a:p>
            <a:pPr lvl="0"/>
            <a:r>
              <a:rPr lang="en-US" dirty="0"/>
              <a:t>Text</a:t>
            </a:r>
          </a:p>
        </p:txBody>
      </p:sp>
      <p:sp>
        <p:nvSpPr>
          <p:cNvPr id="10" name="Text Placeholder 5">
            <a:extLst>
              <a:ext uri="{FF2B5EF4-FFF2-40B4-BE49-F238E27FC236}">
                <a16:creationId xmlns:a16="http://schemas.microsoft.com/office/drawing/2014/main" id="{BB489D15-1D3B-475B-804D-55D1F4B566B7}"/>
              </a:ext>
            </a:extLst>
          </p:cNvPr>
          <p:cNvSpPr>
            <a:spLocks noGrp="1"/>
          </p:cNvSpPr>
          <p:nvPr>
            <p:ph type="body" sz="quarter" idx="17" hasCustomPrompt="1"/>
          </p:nvPr>
        </p:nvSpPr>
        <p:spPr>
          <a:xfrm>
            <a:off x="2981389" y="2660650"/>
            <a:ext cx="1843430" cy="463550"/>
          </a:xfrm>
        </p:spPr>
        <p:txBody>
          <a:bodyPr anchor="ctr">
            <a:normAutofit/>
          </a:bodyPr>
          <a:lstStyle>
            <a:lvl1pPr marL="0" indent="0">
              <a:buNone/>
              <a:defRPr sz="2400" b="1">
                <a:solidFill>
                  <a:schemeClr val="tx2"/>
                </a:solidFill>
                <a:latin typeface="+mj-lt"/>
              </a:defRPr>
            </a:lvl1pPr>
          </a:lstStyle>
          <a:p>
            <a:pPr lvl="0"/>
            <a:r>
              <a:rPr lang="en-US" dirty="0"/>
              <a:t>Text</a:t>
            </a:r>
          </a:p>
        </p:txBody>
      </p:sp>
      <p:sp>
        <p:nvSpPr>
          <p:cNvPr id="13" name="Text Placeholder 5">
            <a:extLst>
              <a:ext uri="{FF2B5EF4-FFF2-40B4-BE49-F238E27FC236}">
                <a16:creationId xmlns:a16="http://schemas.microsoft.com/office/drawing/2014/main" id="{7C40E28E-F22B-4290-AC19-015D2EF8E6B5}"/>
              </a:ext>
            </a:extLst>
          </p:cNvPr>
          <p:cNvSpPr>
            <a:spLocks noGrp="1"/>
          </p:cNvSpPr>
          <p:nvPr>
            <p:ph type="body" sz="quarter" idx="18" hasCustomPrompt="1"/>
          </p:nvPr>
        </p:nvSpPr>
        <p:spPr>
          <a:xfrm>
            <a:off x="5204587" y="2660650"/>
            <a:ext cx="1843430" cy="463550"/>
          </a:xfrm>
        </p:spPr>
        <p:txBody>
          <a:bodyPr anchor="ctr">
            <a:normAutofit/>
          </a:bodyPr>
          <a:lstStyle>
            <a:lvl1pPr marL="0" indent="0">
              <a:buNone/>
              <a:defRPr sz="2400" b="1">
                <a:solidFill>
                  <a:schemeClr val="tx2"/>
                </a:solidFill>
                <a:latin typeface="+mj-lt"/>
              </a:defRPr>
            </a:lvl1pPr>
          </a:lstStyle>
          <a:p>
            <a:pPr lvl="0"/>
            <a:r>
              <a:rPr lang="en-US" dirty="0"/>
              <a:t>Text</a:t>
            </a:r>
          </a:p>
        </p:txBody>
      </p:sp>
      <p:sp>
        <p:nvSpPr>
          <p:cNvPr id="16" name="Text Placeholder 5">
            <a:extLst>
              <a:ext uri="{FF2B5EF4-FFF2-40B4-BE49-F238E27FC236}">
                <a16:creationId xmlns:a16="http://schemas.microsoft.com/office/drawing/2014/main" id="{C3EFE82E-AFA9-4392-A98D-D7E91F50D3AD}"/>
              </a:ext>
            </a:extLst>
          </p:cNvPr>
          <p:cNvSpPr>
            <a:spLocks noGrp="1"/>
          </p:cNvSpPr>
          <p:nvPr>
            <p:ph type="body" sz="quarter" idx="20" hasCustomPrompt="1"/>
          </p:nvPr>
        </p:nvSpPr>
        <p:spPr>
          <a:xfrm>
            <a:off x="7427785" y="2660650"/>
            <a:ext cx="1843430" cy="463550"/>
          </a:xfrm>
        </p:spPr>
        <p:txBody>
          <a:bodyPr anchor="ctr">
            <a:normAutofit/>
          </a:bodyPr>
          <a:lstStyle>
            <a:lvl1pPr marL="0" indent="0">
              <a:buNone/>
              <a:defRPr sz="2400" b="1">
                <a:solidFill>
                  <a:schemeClr val="tx2"/>
                </a:solidFill>
                <a:latin typeface="+mj-lt"/>
              </a:defRPr>
            </a:lvl1pPr>
          </a:lstStyle>
          <a:p>
            <a:pPr lvl="0"/>
            <a:r>
              <a:rPr lang="en-US" dirty="0"/>
              <a:t>Text</a:t>
            </a:r>
          </a:p>
        </p:txBody>
      </p:sp>
      <p:sp>
        <p:nvSpPr>
          <p:cNvPr id="14" name="Text Placeholder 5">
            <a:extLst>
              <a:ext uri="{FF2B5EF4-FFF2-40B4-BE49-F238E27FC236}">
                <a16:creationId xmlns:a16="http://schemas.microsoft.com/office/drawing/2014/main" id="{07F6985F-0D21-4B64-A375-95792C7EBAE9}"/>
              </a:ext>
            </a:extLst>
          </p:cNvPr>
          <p:cNvSpPr>
            <a:spLocks noGrp="1"/>
          </p:cNvSpPr>
          <p:nvPr>
            <p:ph type="body" sz="quarter" idx="22" hasCustomPrompt="1"/>
          </p:nvPr>
        </p:nvSpPr>
        <p:spPr>
          <a:xfrm>
            <a:off x="9650983" y="2660650"/>
            <a:ext cx="1843430" cy="463550"/>
          </a:xfrm>
        </p:spPr>
        <p:txBody>
          <a:bodyPr anchor="ctr">
            <a:normAutofit/>
          </a:bodyPr>
          <a:lstStyle>
            <a:lvl1pPr marL="0" indent="0">
              <a:buNone/>
              <a:defRPr sz="2400" b="1">
                <a:solidFill>
                  <a:schemeClr val="tx2"/>
                </a:solidFill>
                <a:latin typeface="+mj-lt"/>
              </a:defRPr>
            </a:lvl1pPr>
          </a:lstStyle>
          <a:p>
            <a:pPr lvl="0"/>
            <a:r>
              <a:rPr lang="en-US" dirty="0"/>
              <a:t>Text</a:t>
            </a:r>
          </a:p>
        </p:txBody>
      </p:sp>
      <p:sp>
        <p:nvSpPr>
          <p:cNvPr id="17" name="Text Placeholder 2">
            <a:extLst>
              <a:ext uri="{FF2B5EF4-FFF2-40B4-BE49-F238E27FC236}">
                <a16:creationId xmlns:a16="http://schemas.microsoft.com/office/drawing/2014/main" id="{81F4C872-ADC6-4CB7-A95B-67721B28B3BA}"/>
              </a:ext>
            </a:extLst>
          </p:cNvPr>
          <p:cNvSpPr>
            <a:spLocks noGrp="1"/>
          </p:cNvSpPr>
          <p:nvPr>
            <p:ph idx="23" hasCustomPrompt="1"/>
          </p:nvPr>
        </p:nvSpPr>
        <p:spPr>
          <a:xfrm>
            <a:off x="758191" y="3517900"/>
            <a:ext cx="1843430" cy="2651130"/>
          </a:xfrm>
          <a:prstGeom prst="rect">
            <a:avLst/>
          </a:prstGeom>
        </p:spPr>
        <p:txBody>
          <a:bodyPr vert="horz" lIns="0" tIns="0" rIns="0" bIns="0" rtlCol="0">
            <a:normAutofit/>
          </a:bodyPr>
          <a:lstStyle>
            <a:lvl1pPr>
              <a:defRPr sz="2000">
                <a:latin typeface="Calibri Light" panose="020F0302020204030204" pitchFamily="34" charset="0"/>
                <a:cs typeface="Calibri Light" panose="020F0302020204030204" pitchFamily="34" charset="0"/>
              </a:defRPr>
            </a:lvl1pPr>
            <a:lvl2pPr>
              <a:defRPr sz="1800">
                <a:latin typeface="Calibri Light" panose="020F0302020204030204" pitchFamily="34" charset="0"/>
                <a:cs typeface="Calibri Light" panose="020F0302020204030204" pitchFamily="34" charset="0"/>
              </a:defRPr>
            </a:lvl2pPr>
            <a:lvl3pPr>
              <a:defRPr sz="1600">
                <a:latin typeface="Calibri Light" panose="020F0302020204030204" pitchFamily="34" charset="0"/>
                <a:cs typeface="Calibri Light" panose="020F0302020204030204" pitchFamily="34" charset="0"/>
              </a:defRPr>
            </a:lvl3pPr>
            <a:lvl4pPr>
              <a:defRPr sz="1500">
                <a:latin typeface="Calibri Light" panose="020F0302020204030204" pitchFamily="34" charset="0"/>
                <a:cs typeface="Calibri Light" panose="020F0302020204030204" pitchFamily="34" charset="0"/>
              </a:defRPr>
            </a:lvl4pPr>
            <a:lvl5pPr>
              <a:defRPr sz="1400">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18" name="Text Placeholder 2">
            <a:extLst>
              <a:ext uri="{FF2B5EF4-FFF2-40B4-BE49-F238E27FC236}">
                <a16:creationId xmlns:a16="http://schemas.microsoft.com/office/drawing/2014/main" id="{6C46C9DB-FDA2-4D7F-AE1E-DCF46A0EC357}"/>
              </a:ext>
            </a:extLst>
          </p:cNvPr>
          <p:cNvSpPr>
            <a:spLocks noGrp="1"/>
          </p:cNvSpPr>
          <p:nvPr>
            <p:ph idx="1" hasCustomPrompt="1"/>
          </p:nvPr>
        </p:nvSpPr>
        <p:spPr>
          <a:xfrm>
            <a:off x="2981389" y="3517900"/>
            <a:ext cx="1843430" cy="2651130"/>
          </a:xfrm>
          <a:prstGeom prst="rect">
            <a:avLst/>
          </a:prstGeom>
        </p:spPr>
        <p:txBody>
          <a:bodyPr vert="horz" lIns="0" tIns="0" rIns="0" bIns="0" rtlCol="0">
            <a:normAutofit/>
          </a:bodyPr>
          <a:lstStyle>
            <a:lvl1pPr>
              <a:defRPr sz="2000">
                <a:latin typeface="Calibri Light" panose="020F0302020204030204" pitchFamily="34" charset="0"/>
                <a:cs typeface="Calibri Light" panose="020F0302020204030204" pitchFamily="34" charset="0"/>
              </a:defRPr>
            </a:lvl1pPr>
            <a:lvl2pPr>
              <a:defRPr sz="1800">
                <a:latin typeface="Calibri Light" panose="020F0302020204030204" pitchFamily="34" charset="0"/>
                <a:cs typeface="Calibri Light" panose="020F0302020204030204" pitchFamily="34" charset="0"/>
              </a:defRPr>
            </a:lvl2pPr>
            <a:lvl3pPr>
              <a:defRPr sz="1600">
                <a:latin typeface="Calibri Light" panose="020F0302020204030204" pitchFamily="34" charset="0"/>
                <a:cs typeface="Calibri Light" panose="020F0302020204030204" pitchFamily="34" charset="0"/>
              </a:defRPr>
            </a:lvl3pPr>
            <a:lvl4pPr>
              <a:defRPr sz="1500">
                <a:latin typeface="Calibri Light" panose="020F0302020204030204" pitchFamily="34" charset="0"/>
                <a:cs typeface="Calibri Light" panose="020F0302020204030204" pitchFamily="34" charset="0"/>
              </a:defRPr>
            </a:lvl4pPr>
            <a:lvl5pPr>
              <a:defRPr sz="1400">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19" name="Text Placeholder 2">
            <a:extLst>
              <a:ext uri="{FF2B5EF4-FFF2-40B4-BE49-F238E27FC236}">
                <a16:creationId xmlns:a16="http://schemas.microsoft.com/office/drawing/2014/main" id="{90A9BB8B-DC94-4781-BC39-9CF0E2C0ED17}"/>
              </a:ext>
            </a:extLst>
          </p:cNvPr>
          <p:cNvSpPr>
            <a:spLocks noGrp="1"/>
          </p:cNvSpPr>
          <p:nvPr>
            <p:ph idx="24" hasCustomPrompt="1"/>
          </p:nvPr>
        </p:nvSpPr>
        <p:spPr>
          <a:xfrm>
            <a:off x="5204587" y="3517900"/>
            <a:ext cx="1843430" cy="2651130"/>
          </a:xfrm>
          <a:prstGeom prst="rect">
            <a:avLst/>
          </a:prstGeom>
        </p:spPr>
        <p:txBody>
          <a:bodyPr vert="horz" lIns="0" tIns="0" rIns="0" bIns="0" rtlCol="0">
            <a:normAutofit/>
          </a:bodyPr>
          <a:lstStyle>
            <a:lvl1pPr>
              <a:defRPr sz="2000">
                <a:latin typeface="Calibri Light" panose="020F0302020204030204" pitchFamily="34" charset="0"/>
                <a:cs typeface="Calibri Light" panose="020F0302020204030204" pitchFamily="34" charset="0"/>
              </a:defRPr>
            </a:lvl1pPr>
            <a:lvl2pPr>
              <a:defRPr sz="1800">
                <a:latin typeface="Calibri Light" panose="020F0302020204030204" pitchFamily="34" charset="0"/>
                <a:cs typeface="Calibri Light" panose="020F0302020204030204" pitchFamily="34" charset="0"/>
              </a:defRPr>
            </a:lvl2pPr>
            <a:lvl3pPr>
              <a:defRPr sz="1600">
                <a:latin typeface="Calibri Light" panose="020F0302020204030204" pitchFamily="34" charset="0"/>
                <a:cs typeface="Calibri Light" panose="020F0302020204030204" pitchFamily="34" charset="0"/>
              </a:defRPr>
            </a:lvl3pPr>
            <a:lvl4pPr>
              <a:defRPr sz="1500">
                <a:latin typeface="Calibri Light" panose="020F0302020204030204" pitchFamily="34" charset="0"/>
                <a:cs typeface="Calibri Light" panose="020F0302020204030204" pitchFamily="34" charset="0"/>
              </a:defRPr>
            </a:lvl4pPr>
            <a:lvl5pPr>
              <a:defRPr sz="1400">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20" name="Text Placeholder 2">
            <a:extLst>
              <a:ext uri="{FF2B5EF4-FFF2-40B4-BE49-F238E27FC236}">
                <a16:creationId xmlns:a16="http://schemas.microsoft.com/office/drawing/2014/main" id="{89A977F4-3F57-4229-A296-E33CE6E0E74B}"/>
              </a:ext>
            </a:extLst>
          </p:cNvPr>
          <p:cNvSpPr>
            <a:spLocks noGrp="1"/>
          </p:cNvSpPr>
          <p:nvPr>
            <p:ph idx="25" hasCustomPrompt="1"/>
          </p:nvPr>
        </p:nvSpPr>
        <p:spPr>
          <a:xfrm>
            <a:off x="7427785" y="3517900"/>
            <a:ext cx="1843430" cy="2651130"/>
          </a:xfrm>
          <a:prstGeom prst="rect">
            <a:avLst/>
          </a:prstGeom>
        </p:spPr>
        <p:txBody>
          <a:bodyPr vert="horz" lIns="0" tIns="0" rIns="0" bIns="0" rtlCol="0">
            <a:normAutofit/>
          </a:bodyPr>
          <a:lstStyle>
            <a:lvl1pPr>
              <a:defRPr sz="2000">
                <a:latin typeface="Calibri Light" panose="020F0302020204030204" pitchFamily="34" charset="0"/>
                <a:cs typeface="Calibri Light" panose="020F0302020204030204" pitchFamily="34" charset="0"/>
              </a:defRPr>
            </a:lvl1pPr>
            <a:lvl2pPr>
              <a:defRPr sz="1800">
                <a:latin typeface="Calibri Light" panose="020F0302020204030204" pitchFamily="34" charset="0"/>
                <a:cs typeface="Calibri Light" panose="020F0302020204030204" pitchFamily="34" charset="0"/>
              </a:defRPr>
            </a:lvl2pPr>
            <a:lvl3pPr>
              <a:defRPr sz="1600">
                <a:latin typeface="Calibri Light" panose="020F0302020204030204" pitchFamily="34" charset="0"/>
                <a:cs typeface="Calibri Light" panose="020F0302020204030204" pitchFamily="34" charset="0"/>
              </a:defRPr>
            </a:lvl3pPr>
            <a:lvl4pPr>
              <a:defRPr sz="1500">
                <a:latin typeface="Calibri Light" panose="020F0302020204030204" pitchFamily="34" charset="0"/>
                <a:cs typeface="Calibri Light" panose="020F0302020204030204" pitchFamily="34" charset="0"/>
              </a:defRPr>
            </a:lvl4pPr>
            <a:lvl5pPr>
              <a:defRPr sz="1400">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21" name="Text Placeholder 2">
            <a:extLst>
              <a:ext uri="{FF2B5EF4-FFF2-40B4-BE49-F238E27FC236}">
                <a16:creationId xmlns:a16="http://schemas.microsoft.com/office/drawing/2014/main" id="{0A1BAC33-EE11-4422-B2BC-1EA0C02293FB}"/>
              </a:ext>
            </a:extLst>
          </p:cNvPr>
          <p:cNvSpPr>
            <a:spLocks noGrp="1"/>
          </p:cNvSpPr>
          <p:nvPr>
            <p:ph idx="26" hasCustomPrompt="1"/>
          </p:nvPr>
        </p:nvSpPr>
        <p:spPr>
          <a:xfrm>
            <a:off x="9650983" y="3517900"/>
            <a:ext cx="1843430" cy="2651130"/>
          </a:xfrm>
          <a:prstGeom prst="rect">
            <a:avLst/>
          </a:prstGeom>
        </p:spPr>
        <p:txBody>
          <a:bodyPr vert="horz" lIns="0" tIns="0" rIns="0" bIns="0" rtlCol="0">
            <a:normAutofit/>
          </a:bodyPr>
          <a:lstStyle>
            <a:lvl1pPr>
              <a:defRPr sz="2000">
                <a:latin typeface="Calibri Light" panose="020F0302020204030204" pitchFamily="34" charset="0"/>
                <a:cs typeface="Calibri Light" panose="020F0302020204030204" pitchFamily="34" charset="0"/>
              </a:defRPr>
            </a:lvl1pPr>
            <a:lvl2pPr>
              <a:defRPr sz="1800">
                <a:latin typeface="Calibri Light" panose="020F0302020204030204" pitchFamily="34" charset="0"/>
                <a:cs typeface="Calibri Light" panose="020F0302020204030204" pitchFamily="34" charset="0"/>
              </a:defRPr>
            </a:lvl2pPr>
            <a:lvl3pPr>
              <a:defRPr sz="1600">
                <a:latin typeface="Calibri Light" panose="020F0302020204030204" pitchFamily="34" charset="0"/>
                <a:cs typeface="Calibri Light" panose="020F0302020204030204" pitchFamily="34" charset="0"/>
              </a:defRPr>
            </a:lvl3pPr>
            <a:lvl4pPr>
              <a:defRPr sz="1500">
                <a:latin typeface="Calibri Light" panose="020F0302020204030204" pitchFamily="34" charset="0"/>
                <a:cs typeface="Calibri Light" panose="020F0302020204030204" pitchFamily="34" charset="0"/>
              </a:defRPr>
            </a:lvl4pPr>
            <a:lvl5pPr>
              <a:defRPr sz="1400">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5" name="Date Placeholder 4">
            <a:extLst>
              <a:ext uri="{FF2B5EF4-FFF2-40B4-BE49-F238E27FC236}">
                <a16:creationId xmlns:a16="http://schemas.microsoft.com/office/drawing/2014/main" id="{8A6A8B95-4578-BD68-AB8F-98DB49CFD74D}"/>
              </a:ext>
            </a:extLst>
          </p:cNvPr>
          <p:cNvSpPr>
            <a:spLocks noGrp="1"/>
          </p:cNvSpPr>
          <p:nvPr>
            <p:ph type="dt" sz="half" idx="27"/>
          </p:nvPr>
        </p:nvSpPr>
        <p:spPr>
          <a:xfrm>
            <a:off x="4711700" y="6354535"/>
            <a:ext cx="2743200" cy="215444"/>
          </a:xfrm>
          <a:prstGeom prst="rect">
            <a:avLst/>
          </a:prstGeom>
        </p:spPr>
        <p:txBody>
          <a:bodyPr/>
          <a:lstStyle/>
          <a:p>
            <a:endParaRPr lang="en-GB" dirty="0"/>
          </a:p>
        </p:txBody>
      </p:sp>
      <p:sp>
        <p:nvSpPr>
          <p:cNvPr id="7" name="Footer Placeholder 6">
            <a:extLst>
              <a:ext uri="{FF2B5EF4-FFF2-40B4-BE49-F238E27FC236}">
                <a16:creationId xmlns:a16="http://schemas.microsoft.com/office/drawing/2014/main" id="{BA250F37-0F6D-5D09-09AA-307FD40B12A3}"/>
              </a:ext>
            </a:extLst>
          </p:cNvPr>
          <p:cNvSpPr>
            <a:spLocks noGrp="1"/>
          </p:cNvSpPr>
          <p:nvPr>
            <p:ph type="ftr" sz="quarter" idx="28"/>
          </p:nvPr>
        </p:nvSpPr>
        <p:spPr/>
        <p:txBody>
          <a:bodyPr/>
          <a:lstStyle/>
          <a:p>
            <a:r>
              <a:rPr lang="en-US"/>
              <a:t>Technology for a better society</a:t>
            </a:r>
            <a:endParaRPr lang="nb-NO" dirty="0"/>
          </a:p>
        </p:txBody>
      </p:sp>
      <p:sp>
        <p:nvSpPr>
          <p:cNvPr id="8" name="Slide Number Placeholder 7">
            <a:extLst>
              <a:ext uri="{FF2B5EF4-FFF2-40B4-BE49-F238E27FC236}">
                <a16:creationId xmlns:a16="http://schemas.microsoft.com/office/drawing/2014/main" id="{E51CA9CF-018B-A7F6-7331-0403F1521549}"/>
              </a:ext>
            </a:extLst>
          </p:cNvPr>
          <p:cNvSpPr>
            <a:spLocks noGrp="1"/>
          </p:cNvSpPr>
          <p:nvPr>
            <p:ph type="sldNum" sz="quarter" idx="29"/>
          </p:nvPr>
        </p:nvSpPr>
        <p:spPr/>
        <p:txBody>
          <a:bodyPr/>
          <a:lstStyle/>
          <a:p>
            <a:fld id="{B28577EF-26A1-4248-AC55-7ADFDAB26891}" type="slidenum">
              <a:rPr lang="en-GB" smtClean="0"/>
              <a:pPr/>
              <a:t>‹#›</a:t>
            </a:fld>
            <a:endParaRPr lang="en-GB"/>
          </a:p>
        </p:txBody>
      </p:sp>
    </p:spTree>
    <p:extLst>
      <p:ext uri="{BB962C8B-B14F-4D97-AF65-F5344CB8AC3E}">
        <p14:creationId xmlns:p14="http://schemas.microsoft.com/office/powerpoint/2010/main" val="4329405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tel og tekst i fire bolker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9407366"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8" name="Text Placeholder 2">
            <a:extLst>
              <a:ext uri="{FF2B5EF4-FFF2-40B4-BE49-F238E27FC236}">
                <a16:creationId xmlns:a16="http://schemas.microsoft.com/office/drawing/2014/main" id="{F6747267-EFBF-44BB-9183-953BF10B458F}"/>
              </a:ext>
            </a:extLst>
          </p:cNvPr>
          <p:cNvSpPr>
            <a:spLocks noGrp="1"/>
          </p:cNvSpPr>
          <p:nvPr>
            <p:ph idx="20" hasCustomPrompt="1"/>
          </p:nvPr>
        </p:nvSpPr>
        <p:spPr>
          <a:xfrm>
            <a:off x="758189" y="2259019"/>
            <a:ext cx="5149124" cy="1489253"/>
          </a:xfrm>
          <a:prstGeom prst="rect">
            <a:avLst/>
          </a:prstGeom>
        </p:spPr>
        <p:txBody>
          <a:bodyPr vert="horz" lIns="0" tIns="0" rIns="0" bIns="0" rtlCol="0">
            <a:normAutofit/>
          </a:bodyPr>
          <a:lstStyle>
            <a:lvl1pPr>
              <a:defRPr sz="2000">
                <a:latin typeface="Calibri Light" panose="020F0302020204030204" pitchFamily="34" charset="0"/>
                <a:cs typeface="Calibri Light" panose="020F0302020204030204" pitchFamily="34" charset="0"/>
              </a:defRPr>
            </a:lvl1pPr>
            <a:lvl2pPr>
              <a:defRPr sz="1800">
                <a:latin typeface="Calibri Light" panose="020F0302020204030204" pitchFamily="34" charset="0"/>
                <a:cs typeface="Calibri Light" panose="020F0302020204030204" pitchFamily="34" charset="0"/>
              </a:defRPr>
            </a:lvl2pPr>
            <a:lvl3pPr>
              <a:defRPr sz="1600">
                <a:latin typeface="Calibri Light" panose="020F0302020204030204" pitchFamily="34" charset="0"/>
                <a:cs typeface="Calibri Light" panose="020F0302020204030204" pitchFamily="34" charset="0"/>
              </a:defRPr>
            </a:lvl3pPr>
            <a:lvl4pPr>
              <a:defRPr sz="1500">
                <a:latin typeface="Calibri Light" panose="020F0302020204030204" pitchFamily="34" charset="0"/>
                <a:cs typeface="Calibri Light" panose="020F0302020204030204" pitchFamily="34" charset="0"/>
              </a:defRPr>
            </a:lvl4pPr>
            <a:lvl5pPr>
              <a:defRPr sz="1400">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10" name="Text Placeholder 2">
            <a:extLst>
              <a:ext uri="{FF2B5EF4-FFF2-40B4-BE49-F238E27FC236}">
                <a16:creationId xmlns:a16="http://schemas.microsoft.com/office/drawing/2014/main" id="{FE31E4EF-E536-4BF9-9022-3B7F2DAC9C06}"/>
              </a:ext>
            </a:extLst>
          </p:cNvPr>
          <p:cNvSpPr>
            <a:spLocks noGrp="1"/>
          </p:cNvSpPr>
          <p:nvPr>
            <p:ph idx="1" hasCustomPrompt="1"/>
          </p:nvPr>
        </p:nvSpPr>
        <p:spPr>
          <a:xfrm>
            <a:off x="758189" y="4201929"/>
            <a:ext cx="5149124" cy="1489253"/>
          </a:xfrm>
          <a:prstGeom prst="rect">
            <a:avLst/>
          </a:prstGeom>
        </p:spPr>
        <p:txBody>
          <a:bodyPr vert="horz" lIns="0" tIns="0" rIns="0" bIns="0" rtlCol="0">
            <a:normAutofit/>
          </a:bodyPr>
          <a:lstStyle>
            <a:lvl1pPr>
              <a:defRPr sz="2000">
                <a:latin typeface="Calibri Light" panose="020F0302020204030204" pitchFamily="34" charset="0"/>
                <a:cs typeface="Calibri Light" panose="020F0302020204030204" pitchFamily="34" charset="0"/>
              </a:defRPr>
            </a:lvl1pPr>
            <a:lvl2pPr>
              <a:defRPr sz="1800">
                <a:latin typeface="Calibri Light" panose="020F0302020204030204" pitchFamily="34" charset="0"/>
                <a:cs typeface="Calibri Light" panose="020F0302020204030204" pitchFamily="34" charset="0"/>
              </a:defRPr>
            </a:lvl2pPr>
            <a:lvl3pPr>
              <a:defRPr sz="1600">
                <a:latin typeface="Calibri Light" panose="020F0302020204030204" pitchFamily="34" charset="0"/>
                <a:cs typeface="Calibri Light" panose="020F0302020204030204" pitchFamily="34" charset="0"/>
              </a:defRPr>
            </a:lvl3pPr>
            <a:lvl4pPr>
              <a:defRPr sz="1500">
                <a:latin typeface="Calibri Light" panose="020F0302020204030204" pitchFamily="34" charset="0"/>
                <a:cs typeface="Calibri Light" panose="020F0302020204030204" pitchFamily="34" charset="0"/>
              </a:defRPr>
            </a:lvl4pPr>
            <a:lvl5pPr>
              <a:defRPr sz="1400">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11" name="Text Placeholder 2">
            <a:extLst>
              <a:ext uri="{FF2B5EF4-FFF2-40B4-BE49-F238E27FC236}">
                <a16:creationId xmlns:a16="http://schemas.microsoft.com/office/drawing/2014/main" id="{23BE2648-25FC-495F-B368-4BD2F773FC40}"/>
              </a:ext>
            </a:extLst>
          </p:cNvPr>
          <p:cNvSpPr>
            <a:spLocks noGrp="1"/>
          </p:cNvSpPr>
          <p:nvPr>
            <p:ph idx="21" hasCustomPrompt="1"/>
          </p:nvPr>
        </p:nvSpPr>
        <p:spPr>
          <a:xfrm>
            <a:off x="6360882" y="2259018"/>
            <a:ext cx="5111026" cy="1489253"/>
          </a:xfrm>
          <a:prstGeom prst="rect">
            <a:avLst/>
          </a:prstGeom>
        </p:spPr>
        <p:txBody>
          <a:bodyPr vert="horz" lIns="0" tIns="0" rIns="0" bIns="0" rtlCol="0">
            <a:normAutofit/>
          </a:bodyPr>
          <a:lstStyle>
            <a:lvl1pPr>
              <a:defRPr sz="2000">
                <a:latin typeface="Calibri Light" panose="020F0302020204030204" pitchFamily="34" charset="0"/>
                <a:cs typeface="Calibri Light" panose="020F0302020204030204" pitchFamily="34" charset="0"/>
              </a:defRPr>
            </a:lvl1pPr>
            <a:lvl2pPr>
              <a:defRPr sz="1800">
                <a:latin typeface="Calibri Light" panose="020F0302020204030204" pitchFamily="34" charset="0"/>
                <a:cs typeface="Calibri Light" panose="020F0302020204030204" pitchFamily="34" charset="0"/>
              </a:defRPr>
            </a:lvl2pPr>
            <a:lvl3pPr>
              <a:defRPr sz="1600">
                <a:latin typeface="Calibri Light" panose="020F0302020204030204" pitchFamily="34" charset="0"/>
                <a:cs typeface="Calibri Light" panose="020F0302020204030204" pitchFamily="34" charset="0"/>
              </a:defRPr>
            </a:lvl3pPr>
            <a:lvl4pPr>
              <a:defRPr sz="1500">
                <a:latin typeface="Calibri Light" panose="020F0302020204030204" pitchFamily="34" charset="0"/>
                <a:cs typeface="Calibri Light" panose="020F0302020204030204" pitchFamily="34" charset="0"/>
              </a:defRPr>
            </a:lvl4pPr>
            <a:lvl5pPr>
              <a:defRPr sz="1400">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12" name="Text Placeholder 2">
            <a:extLst>
              <a:ext uri="{FF2B5EF4-FFF2-40B4-BE49-F238E27FC236}">
                <a16:creationId xmlns:a16="http://schemas.microsoft.com/office/drawing/2014/main" id="{EE9E63F2-0D8E-4E93-9804-11C06A125F46}"/>
              </a:ext>
            </a:extLst>
          </p:cNvPr>
          <p:cNvSpPr>
            <a:spLocks noGrp="1"/>
          </p:cNvSpPr>
          <p:nvPr>
            <p:ph idx="22" hasCustomPrompt="1"/>
          </p:nvPr>
        </p:nvSpPr>
        <p:spPr>
          <a:xfrm>
            <a:off x="6360883" y="4201928"/>
            <a:ext cx="5111026" cy="1489254"/>
          </a:xfrm>
          <a:prstGeom prst="rect">
            <a:avLst/>
          </a:prstGeom>
        </p:spPr>
        <p:txBody>
          <a:bodyPr vert="horz" lIns="0" tIns="0" rIns="0" bIns="0" rtlCol="0">
            <a:normAutofit/>
          </a:bodyPr>
          <a:lstStyle>
            <a:lvl1pPr>
              <a:defRPr sz="2000">
                <a:latin typeface="Calibri Light" panose="020F0302020204030204" pitchFamily="34" charset="0"/>
                <a:cs typeface="Calibri Light" panose="020F0302020204030204" pitchFamily="34" charset="0"/>
              </a:defRPr>
            </a:lvl1pPr>
            <a:lvl2pPr>
              <a:defRPr sz="1800">
                <a:latin typeface="Calibri Light" panose="020F0302020204030204" pitchFamily="34" charset="0"/>
                <a:cs typeface="Calibri Light" panose="020F0302020204030204" pitchFamily="34" charset="0"/>
              </a:defRPr>
            </a:lvl2pPr>
            <a:lvl3pPr>
              <a:defRPr sz="1600">
                <a:latin typeface="Calibri Light" panose="020F0302020204030204" pitchFamily="34" charset="0"/>
                <a:cs typeface="Calibri Light" panose="020F0302020204030204" pitchFamily="34" charset="0"/>
              </a:defRPr>
            </a:lvl3pPr>
            <a:lvl4pPr>
              <a:defRPr sz="1500">
                <a:latin typeface="Calibri Light" panose="020F0302020204030204" pitchFamily="34" charset="0"/>
                <a:cs typeface="Calibri Light" panose="020F0302020204030204" pitchFamily="34" charset="0"/>
              </a:defRPr>
            </a:lvl4pPr>
            <a:lvl5pPr>
              <a:defRPr sz="1400">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5" name="Date Placeholder 4">
            <a:extLst>
              <a:ext uri="{FF2B5EF4-FFF2-40B4-BE49-F238E27FC236}">
                <a16:creationId xmlns:a16="http://schemas.microsoft.com/office/drawing/2014/main" id="{B7A65D5F-01ED-B738-E3E8-2A7330B0066B}"/>
              </a:ext>
            </a:extLst>
          </p:cNvPr>
          <p:cNvSpPr>
            <a:spLocks noGrp="1"/>
          </p:cNvSpPr>
          <p:nvPr>
            <p:ph type="dt" sz="half" idx="23"/>
          </p:nvPr>
        </p:nvSpPr>
        <p:spPr>
          <a:xfrm>
            <a:off x="4711700" y="6354535"/>
            <a:ext cx="2743200" cy="215444"/>
          </a:xfrm>
          <a:prstGeom prst="rect">
            <a:avLst/>
          </a:prstGeom>
        </p:spPr>
        <p:txBody>
          <a:bodyPr/>
          <a:lstStyle/>
          <a:p>
            <a:endParaRPr lang="en-GB" dirty="0"/>
          </a:p>
        </p:txBody>
      </p:sp>
      <p:sp>
        <p:nvSpPr>
          <p:cNvPr id="6" name="Footer Placeholder 5">
            <a:extLst>
              <a:ext uri="{FF2B5EF4-FFF2-40B4-BE49-F238E27FC236}">
                <a16:creationId xmlns:a16="http://schemas.microsoft.com/office/drawing/2014/main" id="{C580EF2A-D9F4-E566-1F87-8E52112E967E}"/>
              </a:ext>
            </a:extLst>
          </p:cNvPr>
          <p:cNvSpPr>
            <a:spLocks noGrp="1"/>
          </p:cNvSpPr>
          <p:nvPr>
            <p:ph type="ftr" sz="quarter" idx="24"/>
          </p:nvPr>
        </p:nvSpPr>
        <p:spPr/>
        <p:txBody>
          <a:bodyPr/>
          <a:lstStyle/>
          <a:p>
            <a:r>
              <a:rPr lang="en-US"/>
              <a:t>Technology for a better society</a:t>
            </a:r>
            <a:endParaRPr lang="nb-NO" dirty="0"/>
          </a:p>
        </p:txBody>
      </p:sp>
      <p:sp>
        <p:nvSpPr>
          <p:cNvPr id="7" name="Slide Number Placeholder 6">
            <a:extLst>
              <a:ext uri="{FF2B5EF4-FFF2-40B4-BE49-F238E27FC236}">
                <a16:creationId xmlns:a16="http://schemas.microsoft.com/office/drawing/2014/main" id="{96619313-A68D-CD90-B62A-8563CDACFEBE}"/>
              </a:ext>
            </a:extLst>
          </p:cNvPr>
          <p:cNvSpPr>
            <a:spLocks noGrp="1"/>
          </p:cNvSpPr>
          <p:nvPr>
            <p:ph type="sldNum" sz="quarter" idx="25"/>
          </p:nvPr>
        </p:nvSpPr>
        <p:spPr/>
        <p:txBody>
          <a:bodyPr/>
          <a:lstStyle/>
          <a:p>
            <a:fld id="{B28577EF-26A1-4248-AC55-7ADFDAB26891}" type="slidenum">
              <a:rPr lang="en-GB" smtClean="0"/>
              <a:pPr/>
              <a:t>‹#›</a:t>
            </a:fld>
            <a:endParaRPr lang="en-GB"/>
          </a:p>
        </p:txBody>
      </p:sp>
    </p:spTree>
    <p:extLst>
      <p:ext uri="{BB962C8B-B14F-4D97-AF65-F5344CB8AC3E}">
        <p14:creationId xmlns:p14="http://schemas.microsoft.com/office/powerpoint/2010/main" val="1432458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re figur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9407366"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8" name="Text Placeholder 7">
            <a:extLst>
              <a:ext uri="{FF2B5EF4-FFF2-40B4-BE49-F238E27FC236}">
                <a16:creationId xmlns:a16="http://schemas.microsoft.com/office/drawing/2014/main" id="{B2115B63-85A5-424E-8342-6645D629D5D7}"/>
              </a:ext>
            </a:extLst>
          </p:cNvPr>
          <p:cNvSpPr>
            <a:spLocks noGrp="1"/>
          </p:cNvSpPr>
          <p:nvPr>
            <p:ph type="body" sz="quarter" idx="23" hasCustomPrompt="1"/>
          </p:nvPr>
        </p:nvSpPr>
        <p:spPr>
          <a:xfrm>
            <a:off x="717981" y="1801570"/>
            <a:ext cx="2247099" cy="4468158"/>
          </a:xfrm>
          <a:prstGeom prst="roundRect">
            <a:avLst/>
          </a:prstGeom>
          <a:solidFill>
            <a:schemeClr val="tx2"/>
          </a:solidFill>
        </p:spPr>
        <p:txBody>
          <a:bodyPr lIns="0" tIns="828000" rIns="0" bIns="0" anchor="t">
            <a:normAutofit/>
          </a:bodyPr>
          <a:lstStyle>
            <a:lvl1pPr marL="0" indent="0" algn="ctr">
              <a:buNone/>
              <a:defRPr sz="2000" b="1">
                <a:solidFill>
                  <a:schemeClr val="bg1"/>
                </a:solidFill>
              </a:defRPr>
            </a:lvl1pPr>
          </a:lstStyle>
          <a:p>
            <a:pPr lvl="0"/>
            <a:r>
              <a:rPr lang="en-US" dirty="0"/>
              <a:t>Click to add text</a:t>
            </a:r>
          </a:p>
        </p:txBody>
      </p:sp>
      <p:sp>
        <p:nvSpPr>
          <p:cNvPr id="16" name="Text Placeholder 5">
            <a:extLst>
              <a:ext uri="{FF2B5EF4-FFF2-40B4-BE49-F238E27FC236}">
                <a16:creationId xmlns:a16="http://schemas.microsoft.com/office/drawing/2014/main" id="{C3EFE82E-AFA9-4392-A98D-D7E91F50D3AD}"/>
              </a:ext>
            </a:extLst>
          </p:cNvPr>
          <p:cNvSpPr>
            <a:spLocks noGrp="1"/>
          </p:cNvSpPr>
          <p:nvPr>
            <p:ph type="body" sz="quarter" idx="20" hasCustomPrompt="1"/>
          </p:nvPr>
        </p:nvSpPr>
        <p:spPr>
          <a:xfrm>
            <a:off x="919815" y="1938982"/>
            <a:ext cx="1843430" cy="463550"/>
          </a:xfrm>
        </p:spPr>
        <p:txBody>
          <a:bodyPr anchor="ctr">
            <a:normAutofit/>
          </a:bodyPr>
          <a:lstStyle>
            <a:lvl1pPr marL="0" indent="0" algn="ctr">
              <a:buNone/>
              <a:defRPr sz="2400" b="0" cap="all" baseline="0">
                <a:solidFill>
                  <a:schemeClr val="bg1"/>
                </a:solidFill>
                <a:latin typeface="+mj-lt"/>
              </a:defRPr>
            </a:lvl1pPr>
          </a:lstStyle>
          <a:p>
            <a:pPr lvl="0"/>
            <a:r>
              <a:rPr lang="en-US" dirty="0"/>
              <a:t>Text</a:t>
            </a:r>
          </a:p>
        </p:txBody>
      </p:sp>
      <p:sp>
        <p:nvSpPr>
          <p:cNvPr id="20" name="Text Placeholder 7">
            <a:extLst>
              <a:ext uri="{FF2B5EF4-FFF2-40B4-BE49-F238E27FC236}">
                <a16:creationId xmlns:a16="http://schemas.microsoft.com/office/drawing/2014/main" id="{CE0B8209-0B57-480E-BC05-65AB6422230C}"/>
              </a:ext>
            </a:extLst>
          </p:cNvPr>
          <p:cNvSpPr>
            <a:spLocks noGrp="1"/>
          </p:cNvSpPr>
          <p:nvPr>
            <p:ph type="body" sz="quarter" idx="26" hasCustomPrompt="1"/>
          </p:nvPr>
        </p:nvSpPr>
        <p:spPr>
          <a:xfrm>
            <a:off x="3565348" y="1797709"/>
            <a:ext cx="2247099" cy="4468158"/>
          </a:xfrm>
          <a:prstGeom prst="roundRect">
            <a:avLst/>
          </a:prstGeom>
          <a:solidFill>
            <a:schemeClr val="tx2"/>
          </a:solidFill>
        </p:spPr>
        <p:txBody>
          <a:bodyPr lIns="0" tIns="828000" rIns="0" bIns="0" anchor="t">
            <a:normAutofit/>
          </a:bodyPr>
          <a:lstStyle>
            <a:lvl1pPr marL="0" indent="0" algn="ctr">
              <a:buNone/>
              <a:defRPr sz="2000" b="1">
                <a:solidFill>
                  <a:schemeClr val="bg1"/>
                </a:solidFill>
              </a:defRPr>
            </a:lvl1pPr>
          </a:lstStyle>
          <a:p>
            <a:pPr lvl="0"/>
            <a:r>
              <a:rPr lang="en-US" dirty="0"/>
              <a:t>Click to add text</a:t>
            </a:r>
          </a:p>
        </p:txBody>
      </p:sp>
      <p:sp>
        <p:nvSpPr>
          <p:cNvPr id="21" name="Text Placeholder 5">
            <a:extLst>
              <a:ext uri="{FF2B5EF4-FFF2-40B4-BE49-F238E27FC236}">
                <a16:creationId xmlns:a16="http://schemas.microsoft.com/office/drawing/2014/main" id="{D82263EF-894B-494B-8677-D0C16378F258}"/>
              </a:ext>
            </a:extLst>
          </p:cNvPr>
          <p:cNvSpPr>
            <a:spLocks noGrp="1"/>
          </p:cNvSpPr>
          <p:nvPr>
            <p:ph type="body" sz="quarter" idx="27" hasCustomPrompt="1"/>
          </p:nvPr>
        </p:nvSpPr>
        <p:spPr>
          <a:xfrm>
            <a:off x="3767182" y="1935121"/>
            <a:ext cx="1843430" cy="463550"/>
          </a:xfrm>
        </p:spPr>
        <p:txBody>
          <a:bodyPr anchor="ctr">
            <a:normAutofit/>
          </a:bodyPr>
          <a:lstStyle>
            <a:lvl1pPr marL="0" indent="0" algn="ctr">
              <a:buNone/>
              <a:defRPr sz="2400" b="0" cap="all" baseline="0">
                <a:solidFill>
                  <a:schemeClr val="bg1"/>
                </a:solidFill>
                <a:latin typeface="+mj-lt"/>
              </a:defRPr>
            </a:lvl1pPr>
          </a:lstStyle>
          <a:p>
            <a:pPr lvl="0"/>
            <a:r>
              <a:rPr lang="en-US" dirty="0"/>
              <a:t>Text</a:t>
            </a:r>
          </a:p>
        </p:txBody>
      </p:sp>
      <p:sp>
        <p:nvSpPr>
          <p:cNvPr id="23" name="Text Placeholder 7">
            <a:extLst>
              <a:ext uri="{FF2B5EF4-FFF2-40B4-BE49-F238E27FC236}">
                <a16:creationId xmlns:a16="http://schemas.microsoft.com/office/drawing/2014/main" id="{2E022E5D-734A-4E35-AC58-D0A331D35696}"/>
              </a:ext>
            </a:extLst>
          </p:cNvPr>
          <p:cNvSpPr>
            <a:spLocks noGrp="1"/>
          </p:cNvSpPr>
          <p:nvPr>
            <p:ph type="body" sz="quarter" idx="29" hasCustomPrompt="1"/>
          </p:nvPr>
        </p:nvSpPr>
        <p:spPr>
          <a:xfrm>
            <a:off x="6387315" y="1801570"/>
            <a:ext cx="2247099" cy="4468158"/>
          </a:xfrm>
          <a:prstGeom prst="roundRect">
            <a:avLst/>
          </a:prstGeom>
          <a:solidFill>
            <a:schemeClr val="tx2"/>
          </a:solidFill>
        </p:spPr>
        <p:txBody>
          <a:bodyPr lIns="0" tIns="828000" rIns="0" bIns="0" anchor="t">
            <a:normAutofit/>
          </a:bodyPr>
          <a:lstStyle>
            <a:lvl1pPr marL="0" indent="0" algn="ctr">
              <a:buNone/>
              <a:defRPr sz="2000" b="1">
                <a:solidFill>
                  <a:schemeClr val="bg1"/>
                </a:solidFill>
              </a:defRPr>
            </a:lvl1pPr>
          </a:lstStyle>
          <a:p>
            <a:pPr lvl="0"/>
            <a:r>
              <a:rPr lang="en-US" dirty="0"/>
              <a:t>Click to add text</a:t>
            </a:r>
          </a:p>
        </p:txBody>
      </p:sp>
      <p:sp>
        <p:nvSpPr>
          <p:cNvPr id="24" name="Text Placeholder 5">
            <a:extLst>
              <a:ext uri="{FF2B5EF4-FFF2-40B4-BE49-F238E27FC236}">
                <a16:creationId xmlns:a16="http://schemas.microsoft.com/office/drawing/2014/main" id="{7A1A1348-3E0D-44A2-ABE6-CB122F41E15A}"/>
              </a:ext>
            </a:extLst>
          </p:cNvPr>
          <p:cNvSpPr>
            <a:spLocks noGrp="1"/>
          </p:cNvSpPr>
          <p:nvPr>
            <p:ph type="body" sz="quarter" idx="30" hasCustomPrompt="1"/>
          </p:nvPr>
        </p:nvSpPr>
        <p:spPr>
          <a:xfrm>
            <a:off x="6589149" y="1938982"/>
            <a:ext cx="1843430" cy="463550"/>
          </a:xfrm>
        </p:spPr>
        <p:txBody>
          <a:bodyPr anchor="ctr">
            <a:normAutofit/>
          </a:bodyPr>
          <a:lstStyle>
            <a:lvl1pPr marL="0" indent="0" algn="ctr">
              <a:buNone/>
              <a:defRPr sz="2400" b="0" cap="all" baseline="0">
                <a:solidFill>
                  <a:schemeClr val="bg1"/>
                </a:solidFill>
                <a:latin typeface="+mj-lt"/>
              </a:defRPr>
            </a:lvl1pPr>
          </a:lstStyle>
          <a:p>
            <a:pPr lvl="0"/>
            <a:r>
              <a:rPr lang="en-US" dirty="0"/>
              <a:t>Text</a:t>
            </a:r>
          </a:p>
        </p:txBody>
      </p:sp>
      <p:sp>
        <p:nvSpPr>
          <p:cNvPr id="26" name="Text Placeholder 7">
            <a:extLst>
              <a:ext uri="{FF2B5EF4-FFF2-40B4-BE49-F238E27FC236}">
                <a16:creationId xmlns:a16="http://schemas.microsoft.com/office/drawing/2014/main" id="{825859A8-6BC3-464B-BAC4-75EA404385C4}"/>
              </a:ext>
            </a:extLst>
          </p:cNvPr>
          <p:cNvSpPr>
            <a:spLocks noGrp="1"/>
          </p:cNvSpPr>
          <p:nvPr>
            <p:ph type="body" sz="quarter" idx="32" hasCustomPrompt="1"/>
          </p:nvPr>
        </p:nvSpPr>
        <p:spPr>
          <a:xfrm>
            <a:off x="9221981" y="1797709"/>
            <a:ext cx="2247099" cy="4468158"/>
          </a:xfrm>
          <a:prstGeom prst="roundRect">
            <a:avLst/>
          </a:prstGeom>
          <a:solidFill>
            <a:schemeClr val="tx2"/>
          </a:solidFill>
        </p:spPr>
        <p:txBody>
          <a:bodyPr lIns="0" tIns="828000" rIns="0" bIns="0" anchor="t">
            <a:normAutofit/>
          </a:bodyPr>
          <a:lstStyle>
            <a:lvl1pPr marL="0" indent="0" algn="ctr">
              <a:buNone/>
              <a:defRPr sz="2000" b="1">
                <a:solidFill>
                  <a:schemeClr val="bg1"/>
                </a:solidFill>
              </a:defRPr>
            </a:lvl1pPr>
          </a:lstStyle>
          <a:p>
            <a:pPr lvl="0"/>
            <a:r>
              <a:rPr lang="en-US" dirty="0"/>
              <a:t>Click to add text</a:t>
            </a:r>
          </a:p>
        </p:txBody>
      </p:sp>
      <p:sp>
        <p:nvSpPr>
          <p:cNvPr id="27" name="Text Placeholder 5">
            <a:extLst>
              <a:ext uri="{FF2B5EF4-FFF2-40B4-BE49-F238E27FC236}">
                <a16:creationId xmlns:a16="http://schemas.microsoft.com/office/drawing/2014/main" id="{3BB3FD65-5F30-4FDE-B70E-D59A74BE6817}"/>
              </a:ext>
            </a:extLst>
          </p:cNvPr>
          <p:cNvSpPr>
            <a:spLocks noGrp="1"/>
          </p:cNvSpPr>
          <p:nvPr>
            <p:ph type="body" sz="quarter" idx="33" hasCustomPrompt="1"/>
          </p:nvPr>
        </p:nvSpPr>
        <p:spPr>
          <a:xfrm>
            <a:off x="9423815" y="1935121"/>
            <a:ext cx="1843430" cy="463550"/>
          </a:xfrm>
        </p:spPr>
        <p:txBody>
          <a:bodyPr anchor="ctr">
            <a:normAutofit/>
          </a:bodyPr>
          <a:lstStyle>
            <a:lvl1pPr marL="0" indent="0" algn="ctr">
              <a:buNone/>
              <a:defRPr sz="2400" b="0" cap="all" baseline="0">
                <a:solidFill>
                  <a:schemeClr val="bg1"/>
                </a:solidFill>
                <a:latin typeface="+mj-lt"/>
              </a:defRPr>
            </a:lvl1pPr>
          </a:lstStyle>
          <a:p>
            <a:pPr lvl="0"/>
            <a:r>
              <a:rPr lang="en-US" dirty="0"/>
              <a:t>Text</a:t>
            </a:r>
          </a:p>
        </p:txBody>
      </p:sp>
      <p:sp>
        <p:nvSpPr>
          <p:cNvPr id="5" name="Date Placeholder 4">
            <a:extLst>
              <a:ext uri="{FF2B5EF4-FFF2-40B4-BE49-F238E27FC236}">
                <a16:creationId xmlns:a16="http://schemas.microsoft.com/office/drawing/2014/main" id="{967BC008-F171-60A6-F767-2CCA9725DF46}"/>
              </a:ext>
            </a:extLst>
          </p:cNvPr>
          <p:cNvSpPr>
            <a:spLocks noGrp="1"/>
          </p:cNvSpPr>
          <p:nvPr>
            <p:ph type="dt" sz="half" idx="34"/>
          </p:nvPr>
        </p:nvSpPr>
        <p:spPr>
          <a:xfrm>
            <a:off x="4711700" y="6354535"/>
            <a:ext cx="2743200" cy="215444"/>
          </a:xfrm>
          <a:prstGeom prst="rect">
            <a:avLst/>
          </a:prstGeom>
        </p:spPr>
        <p:txBody>
          <a:bodyPr/>
          <a:lstStyle/>
          <a:p>
            <a:endParaRPr lang="en-GB" dirty="0"/>
          </a:p>
        </p:txBody>
      </p:sp>
      <p:sp>
        <p:nvSpPr>
          <p:cNvPr id="6" name="Footer Placeholder 5">
            <a:extLst>
              <a:ext uri="{FF2B5EF4-FFF2-40B4-BE49-F238E27FC236}">
                <a16:creationId xmlns:a16="http://schemas.microsoft.com/office/drawing/2014/main" id="{71F6CA7D-DA76-6A0A-D5D0-34FB1277FC5E}"/>
              </a:ext>
            </a:extLst>
          </p:cNvPr>
          <p:cNvSpPr>
            <a:spLocks noGrp="1"/>
          </p:cNvSpPr>
          <p:nvPr>
            <p:ph type="ftr" sz="quarter" idx="35"/>
          </p:nvPr>
        </p:nvSpPr>
        <p:spPr/>
        <p:txBody>
          <a:bodyPr/>
          <a:lstStyle/>
          <a:p>
            <a:r>
              <a:rPr lang="en-US"/>
              <a:t>Technology for a better society</a:t>
            </a:r>
            <a:endParaRPr lang="nb-NO" dirty="0"/>
          </a:p>
        </p:txBody>
      </p:sp>
      <p:sp>
        <p:nvSpPr>
          <p:cNvPr id="7" name="Slide Number Placeholder 6">
            <a:extLst>
              <a:ext uri="{FF2B5EF4-FFF2-40B4-BE49-F238E27FC236}">
                <a16:creationId xmlns:a16="http://schemas.microsoft.com/office/drawing/2014/main" id="{781844CB-D118-2AD0-DAD1-73F935DB6FA8}"/>
              </a:ext>
            </a:extLst>
          </p:cNvPr>
          <p:cNvSpPr>
            <a:spLocks noGrp="1"/>
          </p:cNvSpPr>
          <p:nvPr>
            <p:ph type="sldNum" sz="quarter" idx="36"/>
          </p:nvPr>
        </p:nvSpPr>
        <p:spPr/>
        <p:txBody>
          <a:bodyPr/>
          <a:lstStyle/>
          <a:p>
            <a:fld id="{B28577EF-26A1-4248-AC55-7ADFDAB26891}" type="slidenum">
              <a:rPr lang="en-GB" smtClean="0"/>
              <a:pPr/>
              <a:t>‹#›</a:t>
            </a:fld>
            <a:endParaRPr lang="en-GB"/>
          </a:p>
        </p:txBody>
      </p:sp>
    </p:spTree>
    <p:extLst>
      <p:ext uri="{BB962C8B-B14F-4D97-AF65-F5344CB8AC3E}">
        <p14:creationId xmlns:p14="http://schemas.microsoft.com/office/powerpoint/2010/main" val="40392350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ire figurer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9407366"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8" name="Text Placeholder 7">
            <a:extLst>
              <a:ext uri="{FF2B5EF4-FFF2-40B4-BE49-F238E27FC236}">
                <a16:creationId xmlns:a16="http://schemas.microsoft.com/office/drawing/2014/main" id="{B2115B63-85A5-424E-8342-6645D629D5D7}"/>
              </a:ext>
            </a:extLst>
          </p:cNvPr>
          <p:cNvSpPr>
            <a:spLocks noGrp="1"/>
          </p:cNvSpPr>
          <p:nvPr>
            <p:ph type="body" sz="quarter" idx="23" hasCustomPrompt="1"/>
          </p:nvPr>
        </p:nvSpPr>
        <p:spPr>
          <a:xfrm>
            <a:off x="717981" y="1768759"/>
            <a:ext cx="2549094" cy="4248150"/>
          </a:xfrm>
          <a:prstGeom prst="roundRect">
            <a:avLst>
              <a:gd name="adj" fmla="val 9567"/>
            </a:avLst>
          </a:prstGeom>
          <a:solidFill>
            <a:schemeClr val="accent6"/>
          </a:solidFill>
        </p:spPr>
        <p:txBody>
          <a:bodyPr lIns="72000" tIns="2246400" rIns="0" bIns="0" anchor="t"/>
          <a:lstStyle>
            <a:lvl1pPr marL="0" indent="0" algn="l">
              <a:buNone/>
              <a:defRPr sz="3000" b="1">
                <a:solidFill>
                  <a:schemeClr val="bg1"/>
                </a:solidFill>
                <a:latin typeface="+mj-lt"/>
              </a:defRPr>
            </a:lvl1pPr>
          </a:lstStyle>
          <a:p>
            <a:pPr lvl="0"/>
            <a:r>
              <a:rPr lang="en-US" dirty="0"/>
              <a:t>Short text</a:t>
            </a:r>
          </a:p>
        </p:txBody>
      </p:sp>
      <p:sp>
        <p:nvSpPr>
          <p:cNvPr id="16" name="Text Placeholder 5">
            <a:extLst>
              <a:ext uri="{FF2B5EF4-FFF2-40B4-BE49-F238E27FC236}">
                <a16:creationId xmlns:a16="http://schemas.microsoft.com/office/drawing/2014/main" id="{C3EFE82E-AFA9-4392-A98D-D7E91F50D3AD}"/>
              </a:ext>
            </a:extLst>
          </p:cNvPr>
          <p:cNvSpPr>
            <a:spLocks noGrp="1"/>
          </p:cNvSpPr>
          <p:nvPr>
            <p:ph type="body" sz="quarter" idx="20" hasCustomPrompt="1"/>
          </p:nvPr>
        </p:nvSpPr>
        <p:spPr>
          <a:xfrm>
            <a:off x="877138" y="4675953"/>
            <a:ext cx="2301726" cy="1218219"/>
          </a:xfrm>
        </p:spPr>
        <p:txBody>
          <a:bodyPr anchor="t">
            <a:normAutofit/>
          </a:bodyPr>
          <a:lstStyle>
            <a:lvl1pPr marL="0" indent="0" algn="l">
              <a:buNone/>
              <a:defRPr sz="2000" b="0" cap="none" baseline="0">
                <a:solidFill>
                  <a:schemeClr val="bg1"/>
                </a:solidFill>
                <a:latin typeface="Calibri Light" panose="020F0302020204030204" pitchFamily="34" charset="0"/>
                <a:cs typeface="Calibri Light" panose="020F0302020204030204" pitchFamily="34" charset="0"/>
              </a:defRPr>
            </a:lvl1pPr>
          </a:lstStyle>
          <a:p>
            <a:pPr lvl="0"/>
            <a:r>
              <a:rPr lang="en-US" dirty="0"/>
              <a:t>Click to add text</a:t>
            </a:r>
          </a:p>
        </p:txBody>
      </p:sp>
      <p:sp>
        <p:nvSpPr>
          <p:cNvPr id="6" name="Picture Placeholder 5">
            <a:extLst>
              <a:ext uri="{FF2B5EF4-FFF2-40B4-BE49-F238E27FC236}">
                <a16:creationId xmlns:a16="http://schemas.microsoft.com/office/drawing/2014/main" id="{2B1AC3E8-DC3F-4CE5-B272-5921EFCB66D6}"/>
              </a:ext>
            </a:extLst>
          </p:cNvPr>
          <p:cNvSpPr>
            <a:spLocks noGrp="1"/>
          </p:cNvSpPr>
          <p:nvPr>
            <p:ph type="pic" sz="quarter" idx="35"/>
          </p:nvPr>
        </p:nvSpPr>
        <p:spPr>
          <a:xfrm>
            <a:off x="783853" y="1833767"/>
            <a:ext cx="2395761" cy="2147683"/>
          </a:xfrm>
          <a:prstGeom prst="roundRect">
            <a:avLst>
              <a:gd name="adj" fmla="val 9947"/>
            </a:avLst>
          </a:prstGeom>
        </p:spPr>
        <p:txBody>
          <a:bodyPr lIns="0" tIns="0" rIns="0" bIns="0"/>
          <a:lstStyle>
            <a:lvl1pPr>
              <a:defRPr>
                <a:solidFill>
                  <a:schemeClr val="bg1"/>
                </a:solidFill>
              </a:defRPr>
            </a:lvl1pPr>
          </a:lstStyle>
          <a:p>
            <a:r>
              <a:rPr lang="en-GB"/>
              <a:t>Click icon to add picture</a:t>
            </a:r>
            <a:endParaRPr lang="en-US" dirty="0"/>
          </a:p>
        </p:txBody>
      </p:sp>
      <p:sp>
        <p:nvSpPr>
          <p:cNvPr id="33" name="Text Placeholder 7">
            <a:extLst>
              <a:ext uri="{FF2B5EF4-FFF2-40B4-BE49-F238E27FC236}">
                <a16:creationId xmlns:a16="http://schemas.microsoft.com/office/drawing/2014/main" id="{E07438C8-A866-46E1-83D8-57B8568CBD53}"/>
              </a:ext>
            </a:extLst>
          </p:cNvPr>
          <p:cNvSpPr>
            <a:spLocks noGrp="1"/>
          </p:cNvSpPr>
          <p:nvPr>
            <p:ph type="body" sz="quarter" idx="37" hasCustomPrompt="1"/>
          </p:nvPr>
        </p:nvSpPr>
        <p:spPr>
          <a:xfrm>
            <a:off x="3465100" y="1768759"/>
            <a:ext cx="2549094" cy="4248150"/>
          </a:xfrm>
          <a:prstGeom prst="roundRect">
            <a:avLst>
              <a:gd name="adj" fmla="val 9567"/>
            </a:avLst>
          </a:prstGeom>
          <a:solidFill>
            <a:schemeClr val="tx2"/>
          </a:solidFill>
        </p:spPr>
        <p:txBody>
          <a:bodyPr lIns="72000" tIns="2246400" rIns="0" bIns="0" anchor="t"/>
          <a:lstStyle>
            <a:lvl1pPr marL="0" indent="0" algn="l">
              <a:buNone/>
              <a:defRPr sz="3000" b="1">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
                <a:schemeClr val="accent2"/>
              </a:buClr>
              <a:buSzPct val="100000"/>
              <a:buFont typeface="Arial" panose="020B0604020202020204" pitchFamily="34" charset="0"/>
              <a:buNone/>
              <a:tabLst/>
              <a:defRPr/>
            </a:pPr>
            <a:r>
              <a:rPr lang="en-US" dirty="0"/>
              <a:t>Short text</a:t>
            </a:r>
          </a:p>
        </p:txBody>
      </p:sp>
      <p:sp>
        <p:nvSpPr>
          <p:cNvPr id="35" name="Text Placeholder 5">
            <a:extLst>
              <a:ext uri="{FF2B5EF4-FFF2-40B4-BE49-F238E27FC236}">
                <a16:creationId xmlns:a16="http://schemas.microsoft.com/office/drawing/2014/main" id="{67B5BB42-EBC1-4D9B-957E-57865842A511}"/>
              </a:ext>
            </a:extLst>
          </p:cNvPr>
          <p:cNvSpPr>
            <a:spLocks noGrp="1"/>
          </p:cNvSpPr>
          <p:nvPr>
            <p:ph type="body" sz="quarter" idx="38" hasCustomPrompt="1"/>
          </p:nvPr>
        </p:nvSpPr>
        <p:spPr>
          <a:xfrm>
            <a:off x="3624257" y="4675953"/>
            <a:ext cx="2301726" cy="1218219"/>
          </a:xfrm>
        </p:spPr>
        <p:txBody>
          <a:bodyPr anchor="t">
            <a:normAutofit/>
          </a:bodyPr>
          <a:lstStyle>
            <a:lvl1pPr marL="0" indent="0" algn="l">
              <a:buNone/>
              <a:defRPr sz="2000" b="0" cap="none" baseline="0">
                <a:solidFill>
                  <a:schemeClr val="bg1"/>
                </a:solidFill>
                <a:latin typeface="Calibri Light" panose="020F0302020204030204" pitchFamily="34" charset="0"/>
                <a:cs typeface="Calibri Light" panose="020F0302020204030204" pitchFamily="34" charset="0"/>
              </a:defRPr>
            </a:lvl1pPr>
          </a:lstStyle>
          <a:p>
            <a:pPr lvl="0"/>
            <a:r>
              <a:rPr lang="en-US" dirty="0"/>
              <a:t>Click to add text</a:t>
            </a:r>
          </a:p>
        </p:txBody>
      </p:sp>
      <p:sp>
        <p:nvSpPr>
          <p:cNvPr id="39" name="Picture Placeholder 5">
            <a:extLst>
              <a:ext uri="{FF2B5EF4-FFF2-40B4-BE49-F238E27FC236}">
                <a16:creationId xmlns:a16="http://schemas.microsoft.com/office/drawing/2014/main" id="{0F10CBC3-6807-4D3C-8B23-0028D9CF8608}"/>
              </a:ext>
            </a:extLst>
          </p:cNvPr>
          <p:cNvSpPr>
            <a:spLocks noGrp="1"/>
          </p:cNvSpPr>
          <p:nvPr>
            <p:ph type="pic" sz="quarter" idx="39"/>
          </p:nvPr>
        </p:nvSpPr>
        <p:spPr>
          <a:xfrm>
            <a:off x="3530972" y="1833767"/>
            <a:ext cx="2395761" cy="2147683"/>
          </a:xfrm>
          <a:prstGeom prst="roundRect">
            <a:avLst>
              <a:gd name="adj" fmla="val 9947"/>
            </a:avLst>
          </a:prstGeom>
        </p:spPr>
        <p:txBody>
          <a:bodyPr lIns="0" tIns="0" rIns="0" bIns="0"/>
          <a:lstStyle>
            <a:lvl1pPr>
              <a:defRPr>
                <a:solidFill>
                  <a:schemeClr val="bg1"/>
                </a:solidFill>
              </a:defRPr>
            </a:lvl1pPr>
          </a:lstStyle>
          <a:p>
            <a:r>
              <a:rPr lang="en-GB"/>
              <a:t>Click icon to add picture</a:t>
            </a:r>
            <a:endParaRPr lang="en-US" dirty="0"/>
          </a:p>
        </p:txBody>
      </p:sp>
      <p:sp>
        <p:nvSpPr>
          <p:cNvPr id="45" name="Text Placeholder 7">
            <a:extLst>
              <a:ext uri="{FF2B5EF4-FFF2-40B4-BE49-F238E27FC236}">
                <a16:creationId xmlns:a16="http://schemas.microsoft.com/office/drawing/2014/main" id="{2FA69E3C-7E3D-45A8-92CC-0988924A2E86}"/>
              </a:ext>
            </a:extLst>
          </p:cNvPr>
          <p:cNvSpPr>
            <a:spLocks noGrp="1"/>
          </p:cNvSpPr>
          <p:nvPr>
            <p:ph type="body" sz="quarter" idx="41" hasCustomPrompt="1"/>
          </p:nvPr>
        </p:nvSpPr>
        <p:spPr>
          <a:xfrm>
            <a:off x="6213062" y="1768759"/>
            <a:ext cx="2549094" cy="4248150"/>
          </a:xfrm>
          <a:prstGeom prst="roundRect">
            <a:avLst>
              <a:gd name="adj" fmla="val 9567"/>
            </a:avLst>
          </a:prstGeom>
          <a:solidFill>
            <a:schemeClr val="accent3"/>
          </a:solidFill>
        </p:spPr>
        <p:txBody>
          <a:bodyPr lIns="72000" tIns="2246400" rIns="0" bIns="0" anchor="t"/>
          <a:lstStyle>
            <a:lvl1pPr marL="0" indent="0" algn="l">
              <a:buNone/>
              <a:defRPr sz="3000" b="1">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
                <a:schemeClr val="accent2"/>
              </a:buClr>
              <a:buSzPct val="100000"/>
              <a:buFont typeface="Arial" panose="020B0604020202020204" pitchFamily="34" charset="0"/>
              <a:buNone/>
              <a:tabLst/>
              <a:defRPr/>
            </a:pPr>
            <a:r>
              <a:rPr lang="en-US" dirty="0"/>
              <a:t>Short text</a:t>
            </a:r>
          </a:p>
        </p:txBody>
      </p:sp>
      <p:sp>
        <p:nvSpPr>
          <p:cNvPr id="47" name="Text Placeholder 5">
            <a:extLst>
              <a:ext uri="{FF2B5EF4-FFF2-40B4-BE49-F238E27FC236}">
                <a16:creationId xmlns:a16="http://schemas.microsoft.com/office/drawing/2014/main" id="{DACA3139-8734-4F03-B7AE-06497028D8C4}"/>
              </a:ext>
            </a:extLst>
          </p:cNvPr>
          <p:cNvSpPr>
            <a:spLocks noGrp="1"/>
          </p:cNvSpPr>
          <p:nvPr>
            <p:ph type="body" sz="quarter" idx="42" hasCustomPrompt="1"/>
          </p:nvPr>
        </p:nvSpPr>
        <p:spPr>
          <a:xfrm>
            <a:off x="6372219" y="4675953"/>
            <a:ext cx="2301726" cy="1218219"/>
          </a:xfrm>
        </p:spPr>
        <p:txBody>
          <a:bodyPr anchor="t">
            <a:normAutofit/>
          </a:bodyPr>
          <a:lstStyle>
            <a:lvl1pPr marL="0" indent="0" algn="l">
              <a:buNone/>
              <a:defRPr sz="2000" b="0" cap="none" baseline="0">
                <a:solidFill>
                  <a:schemeClr val="bg1"/>
                </a:solidFill>
                <a:latin typeface="Calibri Light" panose="020F0302020204030204" pitchFamily="34" charset="0"/>
                <a:cs typeface="Calibri Light" panose="020F0302020204030204" pitchFamily="34" charset="0"/>
              </a:defRPr>
            </a:lvl1pPr>
          </a:lstStyle>
          <a:p>
            <a:pPr lvl="0"/>
            <a:r>
              <a:rPr lang="en-US" dirty="0"/>
              <a:t>Click to add text</a:t>
            </a:r>
          </a:p>
        </p:txBody>
      </p:sp>
      <p:sp>
        <p:nvSpPr>
          <p:cNvPr id="48" name="Picture Placeholder 5">
            <a:extLst>
              <a:ext uri="{FF2B5EF4-FFF2-40B4-BE49-F238E27FC236}">
                <a16:creationId xmlns:a16="http://schemas.microsoft.com/office/drawing/2014/main" id="{B501B0E5-0DFC-4286-9E8B-15E393E37480}"/>
              </a:ext>
            </a:extLst>
          </p:cNvPr>
          <p:cNvSpPr>
            <a:spLocks noGrp="1"/>
          </p:cNvSpPr>
          <p:nvPr>
            <p:ph type="pic" sz="quarter" idx="43"/>
          </p:nvPr>
        </p:nvSpPr>
        <p:spPr>
          <a:xfrm>
            <a:off x="6278934" y="1833767"/>
            <a:ext cx="2395761" cy="2147683"/>
          </a:xfrm>
          <a:prstGeom prst="roundRect">
            <a:avLst>
              <a:gd name="adj" fmla="val 9947"/>
            </a:avLst>
          </a:prstGeom>
        </p:spPr>
        <p:txBody>
          <a:bodyPr lIns="0" tIns="0" rIns="0" bIns="0"/>
          <a:lstStyle>
            <a:lvl1pPr>
              <a:defRPr>
                <a:solidFill>
                  <a:schemeClr val="bg1"/>
                </a:solidFill>
              </a:defRPr>
            </a:lvl1pPr>
          </a:lstStyle>
          <a:p>
            <a:r>
              <a:rPr lang="en-GB"/>
              <a:t>Click icon to add picture</a:t>
            </a:r>
            <a:endParaRPr lang="en-US" dirty="0"/>
          </a:p>
        </p:txBody>
      </p:sp>
      <p:sp>
        <p:nvSpPr>
          <p:cNvPr id="50" name="Text Placeholder 7">
            <a:extLst>
              <a:ext uri="{FF2B5EF4-FFF2-40B4-BE49-F238E27FC236}">
                <a16:creationId xmlns:a16="http://schemas.microsoft.com/office/drawing/2014/main" id="{A5A52AAA-CB54-4150-A3ED-F5BB9358E630}"/>
              </a:ext>
            </a:extLst>
          </p:cNvPr>
          <p:cNvSpPr>
            <a:spLocks noGrp="1"/>
          </p:cNvSpPr>
          <p:nvPr>
            <p:ph type="body" sz="quarter" idx="45" hasCustomPrompt="1"/>
          </p:nvPr>
        </p:nvSpPr>
        <p:spPr>
          <a:xfrm>
            <a:off x="8960916" y="1768759"/>
            <a:ext cx="2549094" cy="4248150"/>
          </a:xfrm>
          <a:prstGeom prst="roundRect">
            <a:avLst>
              <a:gd name="adj" fmla="val 9567"/>
            </a:avLst>
          </a:prstGeom>
          <a:solidFill>
            <a:schemeClr val="accent4"/>
          </a:solidFill>
        </p:spPr>
        <p:txBody>
          <a:bodyPr lIns="72000" tIns="2246400" rIns="0" bIns="0" anchor="t"/>
          <a:lstStyle>
            <a:lvl1pPr marL="0" indent="0" algn="l">
              <a:buNone/>
              <a:defRPr sz="3000" b="1">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
                <a:schemeClr val="accent2"/>
              </a:buClr>
              <a:buSzPct val="100000"/>
              <a:buFont typeface="Arial" panose="020B0604020202020204" pitchFamily="34" charset="0"/>
              <a:buNone/>
              <a:tabLst/>
              <a:defRPr/>
            </a:pPr>
            <a:r>
              <a:rPr lang="en-US" dirty="0"/>
              <a:t>Short text</a:t>
            </a:r>
          </a:p>
        </p:txBody>
      </p:sp>
      <p:sp>
        <p:nvSpPr>
          <p:cNvPr id="51" name="Text Placeholder 5">
            <a:extLst>
              <a:ext uri="{FF2B5EF4-FFF2-40B4-BE49-F238E27FC236}">
                <a16:creationId xmlns:a16="http://schemas.microsoft.com/office/drawing/2014/main" id="{9B87CD94-7A09-4FBF-8581-99B20B7C8576}"/>
              </a:ext>
            </a:extLst>
          </p:cNvPr>
          <p:cNvSpPr>
            <a:spLocks noGrp="1"/>
          </p:cNvSpPr>
          <p:nvPr>
            <p:ph type="body" sz="quarter" idx="46" hasCustomPrompt="1"/>
          </p:nvPr>
        </p:nvSpPr>
        <p:spPr>
          <a:xfrm>
            <a:off x="9120073" y="4675953"/>
            <a:ext cx="2301726" cy="1218219"/>
          </a:xfrm>
        </p:spPr>
        <p:txBody>
          <a:bodyPr anchor="t">
            <a:normAutofit/>
          </a:bodyPr>
          <a:lstStyle>
            <a:lvl1pPr marL="0" indent="0" algn="l">
              <a:buNone/>
              <a:defRPr sz="2000" b="0" cap="none" baseline="0">
                <a:solidFill>
                  <a:schemeClr val="bg1"/>
                </a:solidFill>
                <a:latin typeface="Calibri Light" panose="020F0302020204030204" pitchFamily="34" charset="0"/>
                <a:cs typeface="Calibri Light" panose="020F0302020204030204" pitchFamily="34" charset="0"/>
              </a:defRPr>
            </a:lvl1pPr>
          </a:lstStyle>
          <a:p>
            <a:pPr lvl="0"/>
            <a:r>
              <a:rPr lang="en-US" dirty="0"/>
              <a:t>Click to add text</a:t>
            </a:r>
          </a:p>
        </p:txBody>
      </p:sp>
      <p:sp>
        <p:nvSpPr>
          <p:cNvPr id="52" name="Picture Placeholder 5">
            <a:extLst>
              <a:ext uri="{FF2B5EF4-FFF2-40B4-BE49-F238E27FC236}">
                <a16:creationId xmlns:a16="http://schemas.microsoft.com/office/drawing/2014/main" id="{2B934ECD-A752-45ED-BD72-370981CDAA93}"/>
              </a:ext>
            </a:extLst>
          </p:cNvPr>
          <p:cNvSpPr>
            <a:spLocks noGrp="1"/>
          </p:cNvSpPr>
          <p:nvPr>
            <p:ph type="pic" sz="quarter" idx="47"/>
          </p:nvPr>
        </p:nvSpPr>
        <p:spPr>
          <a:xfrm>
            <a:off x="9026788" y="1833767"/>
            <a:ext cx="2395761" cy="2147683"/>
          </a:xfrm>
          <a:prstGeom prst="roundRect">
            <a:avLst>
              <a:gd name="adj" fmla="val 9947"/>
            </a:avLst>
          </a:prstGeom>
        </p:spPr>
        <p:txBody>
          <a:bodyPr lIns="0" tIns="0" rIns="0" bIns="0"/>
          <a:lstStyle>
            <a:lvl1pPr>
              <a:defRPr>
                <a:solidFill>
                  <a:schemeClr val="bg1"/>
                </a:solidFill>
              </a:defRPr>
            </a:lvl1pPr>
          </a:lstStyle>
          <a:p>
            <a:r>
              <a:rPr lang="en-GB"/>
              <a:t>Click icon to add picture</a:t>
            </a:r>
            <a:endParaRPr lang="en-US" dirty="0"/>
          </a:p>
        </p:txBody>
      </p:sp>
      <p:sp>
        <p:nvSpPr>
          <p:cNvPr id="5" name="Date Placeholder 4">
            <a:extLst>
              <a:ext uri="{FF2B5EF4-FFF2-40B4-BE49-F238E27FC236}">
                <a16:creationId xmlns:a16="http://schemas.microsoft.com/office/drawing/2014/main" id="{BA607F2A-B944-98FB-CAC2-D9A4F5592B73}"/>
              </a:ext>
            </a:extLst>
          </p:cNvPr>
          <p:cNvSpPr>
            <a:spLocks noGrp="1"/>
          </p:cNvSpPr>
          <p:nvPr>
            <p:ph type="dt" sz="half" idx="48"/>
          </p:nvPr>
        </p:nvSpPr>
        <p:spPr>
          <a:xfrm>
            <a:off x="4711700" y="6354535"/>
            <a:ext cx="2743200" cy="215444"/>
          </a:xfrm>
          <a:prstGeom prst="rect">
            <a:avLst/>
          </a:prstGeom>
        </p:spPr>
        <p:txBody>
          <a:bodyPr/>
          <a:lstStyle/>
          <a:p>
            <a:endParaRPr lang="en-GB" dirty="0"/>
          </a:p>
        </p:txBody>
      </p:sp>
      <p:sp>
        <p:nvSpPr>
          <p:cNvPr id="7" name="Footer Placeholder 6">
            <a:extLst>
              <a:ext uri="{FF2B5EF4-FFF2-40B4-BE49-F238E27FC236}">
                <a16:creationId xmlns:a16="http://schemas.microsoft.com/office/drawing/2014/main" id="{25B4DCF7-B49F-CAE3-E9F1-DE389943194E}"/>
              </a:ext>
            </a:extLst>
          </p:cNvPr>
          <p:cNvSpPr>
            <a:spLocks noGrp="1"/>
          </p:cNvSpPr>
          <p:nvPr>
            <p:ph type="ftr" sz="quarter" idx="49"/>
          </p:nvPr>
        </p:nvSpPr>
        <p:spPr/>
        <p:txBody>
          <a:bodyPr/>
          <a:lstStyle/>
          <a:p>
            <a:r>
              <a:rPr lang="en-US"/>
              <a:t>Technology for a better society</a:t>
            </a:r>
            <a:endParaRPr lang="nb-NO" dirty="0"/>
          </a:p>
        </p:txBody>
      </p:sp>
      <p:sp>
        <p:nvSpPr>
          <p:cNvPr id="9" name="Slide Number Placeholder 8">
            <a:extLst>
              <a:ext uri="{FF2B5EF4-FFF2-40B4-BE49-F238E27FC236}">
                <a16:creationId xmlns:a16="http://schemas.microsoft.com/office/drawing/2014/main" id="{231F5D8E-BBBA-56B8-F20E-673489E6078A}"/>
              </a:ext>
            </a:extLst>
          </p:cNvPr>
          <p:cNvSpPr>
            <a:spLocks noGrp="1"/>
          </p:cNvSpPr>
          <p:nvPr>
            <p:ph type="sldNum" sz="quarter" idx="50"/>
          </p:nvPr>
        </p:nvSpPr>
        <p:spPr/>
        <p:txBody>
          <a:bodyPr/>
          <a:lstStyle/>
          <a:p>
            <a:fld id="{B28577EF-26A1-4248-AC55-7ADFDAB26891}" type="slidenum">
              <a:rPr lang="en-GB" smtClean="0"/>
              <a:pPr/>
              <a:t>‹#›</a:t>
            </a:fld>
            <a:endParaRPr lang="en-GB"/>
          </a:p>
        </p:txBody>
      </p:sp>
    </p:spTree>
    <p:extLst>
      <p:ext uri="{BB962C8B-B14F-4D97-AF65-F5344CB8AC3E}">
        <p14:creationId xmlns:p14="http://schemas.microsoft.com/office/powerpoint/2010/main" val="21866500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ire figurer (Uten bil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9407366"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8" name="Text Placeholder 7">
            <a:extLst>
              <a:ext uri="{FF2B5EF4-FFF2-40B4-BE49-F238E27FC236}">
                <a16:creationId xmlns:a16="http://schemas.microsoft.com/office/drawing/2014/main" id="{B2115B63-85A5-424E-8342-6645D629D5D7}"/>
              </a:ext>
            </a:extLst>
          </p:cNvPr>
          <p:cNvSpPr>
            <a:spLocks noGrp="1"/>
          </p:cNvSpPr>
          <p:nvPr>
            <p:ph type="body" sz="quarter" idx="23" hasCustomPrompt="1"/>
          </p:nvPr>
        </p:nvSpPr>
        <p:spPr>
          <a:xfrm>
            <a:off x="717981" y="1768759"/>
            <a:ext cx="2549094" cy="4248150"/>
          </a:xfrm>
          <a:prstGeom prst="roundRect">
            <a:avLst>
              <a:gd name="adj" fmla="val 9567"/>
            </a:avLst>
          </a:prstGeom>
          <a:solidFill>
            <a:schemeClr val="accent6"/>
          </a:solidFill>
        </p:spPr>
        <p:txBody>
          <a:bodyPr lIns="72000" tIns="0" rIns="0" bIns="0" anchor="t"/>
          <a:lstStyle>
            <a:lvl1pPr marL="0" indent="0" algn="l">
              <a:buNone/>
              <a:defRPr sz="3000" b="1">
                <a:solidFill>
                  <a:schemeClr val="bg1"/>
                </a:solidFill>
                <a:latin typeface="+mj-lt"/>
              </a:defRPr>
            </a:lvl1pPr>
          </a:lstStyle>
          <a:p>
            <a:pPr lvl="0"/>
            <a:r>
              <a:rPr lang="en-US" dirty="0"/>
              <a:t>Short text</a:t>
            </a:r>
          </a:p>
        </p:txBody>
      </p:sp>
      <p:sp>
        <p:nvSpPr>
          <p:cNvPr id="16" name="Text Placeholder 5">
            <a:extLst>
              <a:ext uri="{FF2B5EF4-FFF2-40B4-BE49-F238E27FC236}">
                <a16:creationId xmlns:a16="http://schemas.microsoft.com/office/drawing/2014/main" id="{C3EFE82E-AFA9-4392-A98D-D7E91F50D3AD}"/>
              </a:ext>
            </a:extLst>
          </p:cNvPr>
          <p:cNvSpPr>
            <a:spLocks noGrp="1"/>
          </p:cNvSpPr>
          <p:nvPr>
            <p:ph type="body" sz="quarter" idx="20" hasCustomPrompt="1"/>
          </p:nvPr>
        </p:nvSpPr>
        <p:spPr>
          <a:xfrm>
            <a:off x="877138" y="2351315"/>
            <a:ext cx="2301726" cy="3542858"/>
          </a:xfrm>
        </p:spPr>
        <p:txBody>
          <a:bodyPr anchor="t">
            <a:normAutofit/>
          </a:bodyPr>
          <a:lstStyle>
            <a:lvl1pPr marL="0" indent="0" algn="l">
              <a:buNone/>
              <a:defRPr sz="2000" b="0" cap="none" baseline="0">
                <a:solidFill>
                  <a:schemeClr val="bg1"/>
                </a:solidFill>
                <a:latin typeface="Calibri Light" panose="020F0302020204030204" pitchFamily="34" charset="0"/>
                <a:cs typeface="Calibri Light" panose="020F0302020204030204" pitchFamily="34" charset="0"/>
              </a:defRPr>
            </a:lvl1pPr>
          </a:lstStyle>
          <a:p>
            <a:pPr lvl="0"/>
            <a:r>
              <a:rPr lang="en-US" dirty="0"/>
              <a:t>Click to add text</a:t>
            </a:r>
          </a:p>
        </p:txBody>
      </p:sp>
      <p:sp>
        <p:nvSpPr>
          <p:cNvPr id="33" name="Text Placeholder 7">
            <a:extLst>
              <a:ext uri="{FF2B5EF4-FFF2-40B4-BE49-F238E27FC236}">
                <a16:creationId xmlns:a16="http://schemas.microsoft.com/office/drawing/2014/main" id="{E07438C8-A866-46E1-83D8-57B8568CBD53}"/>
              </a:ext>
            </a:extLst>
          </p:cNvPr>
          <p:cNvSpPr>
            <a:spLocks noGrp="1"/>
          </p:cNvSpPr>
          <p:nvPr>
            <p:ph type="body" sz="quarter" idx="37" hasCustomPrompt="1"/>
          </p:nvPr>
        </p:nvSpPr>
        <p:spPr>
          <a:xfrm>
            <a:off x="3465100" y="1768759"/>
            <a:ext cx="2549094" cy="4248150"/>
          </a:xfrm>
          <a:prstGeom prst="roundRect">
            <a:avLst>
              <a:gd name="adj" fmla="val 9567"/>
            </a:avLst>
          </a:prstGeom>
          <a:solidFill>
            <a:schemeClr val="tx2"/>
          </a:solidFill>
        </p:spPr>
        <p:txBody>
          <a:bodyPr lIns="72000" tIns="0" rIns="0" bIns="0" anchor="t"/>
          <a:lstStyle>
            <a:lvl1pPr marL="0" indent="0" algn="l">
              <a:buNone/>
              <a:defRPr sz="3000" b="1">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
                <a:schemeClr val="accent2"/>
              </a:buClr>
              <a:buSzPct val="100000"/>
              <a:buFont typeface="Arial" panose="020B0604020202020204" pitchFamily="34" charset="0"/>
              <a:buNone/>
              <a:tabLst/>
              <a:defRPr/>
            </a:pPr>
            <a:r>
              <a:rPr lang="en-US" dirty="0"/>
              <a:t>Short text</a:t>
            </a:r>
          </a:p>
        </p:txBody>
      </p:sp>
      <p:sp>
        <p:nvSpPr>
          <p:cNvPr id="35" name="Text Placeholder 5">
            <a:extLst>
              <a:ext uri="{FF2B5EF4-FFF2-40B4-BE49-F238E27FC236}">
                <a16:creationId xmlns:a16="http://schemas.microsoft.com/office/drawing/2014/main" id="{67B5BB42-EBC1-4D9B-957E-57865842A511}"/>
              </a:ext>
            </a:extLst>
          </p:cNvPr>
          <p:cNvSpPr>
            <a:spLocks noGrp="1"/>
          </p:cNvSpPr>
          <p:nvPr>
            <p:ph type="body" sz="quarter" idx="38" hasCustomPrompt="1"/>
          </p:nvPr>
        </p:nvSpPr>
        <p:spPr>
          <a:xfrm>
            <a:off x="3624257" y="2351314"/>
            <a:ext cx="2301726" cy="3542858"/>
          </a:xfrm>
        </p:spPr>
        <p:txBody>
          <a:bodyPr anchor="t">
            <a:normAutofit/>
          </a:bodyPr>
          <a:lstStyle>
            <a:lvl1pPr marL="0" indent="0" algn="l">
              <a:buNone/>
              <a:defRPr sz="2000" b="0" cap="none" baseline="0">
                <a:solidFill>
                  <a:schemeClr val="bg1"/>
                </a:solidFill>
                <a:latin typeface="Calibri Light" panose="020F0302020204030204" pitchFamily="34" charset="0"/>
                <a:cs typeface="Calibri Light" panose="020F0302020204030204" pitchFamily="34" charset="0"/>
              </a:defRPr>
            </a:lvl1pPr>
          </a:lstStyle>
          <a:p>
            <a:pPr lvl="0"/>
            <a:r>
              <a:rPr lang="en-US" dirty="0"/>
              <a:t>Click to add text</a:t>
            </a:r>
          </a:p>
        </p:txBody>
      </p:sp>
      <p:sp>
        <p:nvSpPr>
          <p:cNvPr id="45" name="Text Placeholder 7">
            <a:extLst>
              <a:ext uri="{FF2B5EF4-FFF2-40B4-BE49-F238E27FC236}">
                <a16:creationId xmlns:a16="http://schemas.microsoft.com/office/drawing/2014/main" id="{2FA69E3C-7E3D-45A8-92CC-0988924A2E86}"/>
              </a:ext>
            </a:extLst>
          </p:cNvPr>
          <p:cNvSpPr>
            <a:spLocks noGrp="1"/>
          </p:cNvSpPr>
          <p:nvPr>
            <p:ph type="body" sz="quarter" idx="41" hasCustomPrompt="1"/>
          </p:nvPr>
        </p:nvSpPr>
        <p:spPr>
          <a:xfrm>
            <a:off x="6213062" y="1768759"/>
            <a:ext cx="2549094" cy="4248150"/>
          </a:xfrm>
          <a:prstGeom prst="roundRect">
            <a:avLst>
              <a:gd name="adj" fmla="val 9567"/>
            </a:avLst>
          </a:prstGeom>
          <a:solidFill>
            <a:schemeClr val="accent3"/>
          </a:solidFill>
        </p:spPr>
        <p:txBody>
          <a:bodyPr lIns="72000" tIns="0" rIns="0" bIns="0" anchor="t"/>
          <a:lstStyle>
            <a:lvl1pPr marL="0" indent="0" algn="l">
              <a:buNone/>
              <a:defRPr sz="3000" b="1">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
                <a:schemeClr val="accent2"/>
              </a:buClr>
              <a:buSzPct val="100000"/>
              <a:buFont typeface="Arial" panose="020B0604020202020204" pitchFamily="34" charset="0"/>
              <a:buNone/>
              <a:tabLst/>
              <a:defRPr/>
            </a:pPr>
            <a:r>
              <a:rPr lang="en-US" dirty="0"/>
              <a:t>Short text</a:t>
            </a:r>
          </a:p>
        </p:txBody>
      </p:sp>
      <p:sp>
        <p:nvSpPr>
          <p:cNvPr id="47" name="Text Placeholder 5">
            <a:extLst>
              <a:ext uri="{FF2B5EF4-FFF2-40B4-BE49-F238E27FC236}">
                <a16:creationId xmlns:a16="http://schemas.microsoft.com/office/drawing/2014/main" id="{DACA3139-8734-4F03-B7AE-06497028D8C4}"/>
              </a:ext>
            </a:extLst>
          </p:cNvPr>
          <p:cNvSpPr>
            <a:spLocks noGrp="1"/>
          </p:cNvSpPr>
          <p:nvPr>
            <p:ph type="body" sz="quarter" idx="42" hasCustomPrompt="1"/>
          </p:nvPr>
        </p:nvSpPr>
        <p:spPr>
          <a:xfrm>
            <a:off x="6372219" y="2351314"/>
            <a:ext cx="2301726" cy="3542858"/>
          </a:xfrm>
        </p:spPr>
        <p:txBody>
          <a:bodyPr anchor="t">
            <a:normAutofit/>
          </a:bodyPr>
          <a:lstStyle>
            <a:lvl1pPr marL="0" indent="0" algn="l">
              <a:buNone/>
              <a:defRPr sz="2000" b="0" cap="none" baseline="0">
                <a:solidFill>
                  <a:schemeClr val="bg1"/>
                </a:solidFill>
                <a:latin typeface="Calibri Light" panose="020F0302020204030204" pitchFamily="34" charset="0"/>
                <a:cs typeface="Calibri Light" panose="020F0302020204030204" pitchFamily="34" charset="0"/>
              </a:defRPr>
            </a:lvl1pPr>
          </a:lstStyle>
          <a:p>
            <a:pPr lvl="0"/>
            <a:r>
              <a:rPr lang="en-US" dirty="0"/>
              <a:t>Click to add text</a:t>
            </a:r>
          </a:p>
        </p:txBody>
      </p:sp>
      <p:sp>
        <p:nvSpPr>
          <p:cNvPr id="50" name="Text Placeholder 7">
            <a:extLst>
              <a:ext uri="{FF2B5EF4-FFF2-40B4-BE49-F238E27FC236}">
                <a16:creationId xmlns:a16="http://schemas.microsoft.com/office/drawing/2014/main" id="{A5A52AAA-CB54-4150-A3ED-F5BB9358E630}"/>
              </a:ext>
            </a:extLst>
          </p:cNvPr>
          <p:cNvSpPr>
            <a:spLocks noGrp="1"/>
          </p:cNvSpPr>
          <p:nvPr>
            <p:ph type="body" sz="quarter" idx="45" hasCustomPrompt="1"/>
          </p:nvPr>
        </p:nvSpPr>
        <p:spPr>
          <a:xfrm>
            <a:off x="8960916" y="1768759"/>
            <a:ext cx="2549094" cy="4248150"/>
          </a:xfrm>
          <a:prstGeom prst="roundRect">
            <a:avLst>
              <a:gd name="adj" fmla="val 9567"/>
            </a:avLst>
          </a:prstGeom>
          <a:solidFill>
            <a:schemeClr val="accent4"/>
          </a:solidFill>
        </p:spPr>
        <p:txBody>
          <a:bodyPr lIns="72000" tIns="0" rIns="0" bIns="0" anchor="t"/>
          <a:lstStyle>
            <a:lvl1pPr marL="0" indent="0" algn="l">
              <a:buNone/>
              <a:defRPr sz="3000" b="1">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
                <a:schemeClr val="accent2"/>
              </a:buClr>
              <a:buSzPct val="100000"/>
              <a:buFont typeface="Arial" panose="020B0604020202020204" pitchFamily="34" charset="0"/>
              <a:buNone/>
              <a:tabLst/>
              <a:defRPr/>
            </a:pPr>
            <a:r>
              <a:rPr lang="en-US" dirty="0"/>
              <a:t>Short text</a:t>
            </a:r>
          </a:p>
        </p:txBody>
      </p:sp>
      <p:sp>
        <p:nvSpPr>
          <p:cNvPr id="51" name="Text Placeholder 5">
            <a:extLst>
              <a:ext uri="{FF2B5EF4-FFF2-40B4-BE49-F238E27FC236}">
                <a16:creationId xmlns:a16="http://schemas.microsoft.com/office/drawing/2014/main" id="{9B87CD94-7A09-4FBF-8581-99B20B7C8576}"/>
              </a:ext>
            </a:extLst>
          </p:cNvPr>
          <p:cNvSpPr>
            <a:spLocks noGrp="1"/>
          </p:cNvSpPr>
          <p:nvPr>
            <p:ph type="body" sz="quarter" idx="46" hasCustomPrompt="1"/>
          </p:nvPr>
        </p:nvSpPr>
        <p:spPr>
          <a:xfrm>
            <a:off x="9120073" y="2351314"/>
            <a:ext cx="2301726" cy="3542858"/>
          </a:xfrm>
        </p:spPr>
        <p:txBody>
          <a:bodyPr anchor="t">
            <a:normAutofit/>
          </a:bodyPr>
          <a:lstStyle>
            <a:lvl1pPr marL="0" indent="0" algn="l">
              <a:buNone/>
              <a:defRPr sz="2000" b="0" cap="none" baseline="0">
                <a:solidFill>
                  <a:schemeClr val="bg1"/>
                </a:solidFill>
                <a:latin typeface="Calibri Light" panose="020F0302020204030204" pitchFamily="34" charset="0"/>
                <a:cs typeface="Calibri Light" panose="020F0302020204030204" pitchFamily="34" charset="0"/>
              </a:defRPr>
            </a:lvl1pPr>
          </a:lstStyle>
          <a:p>
            <a:pPr lvl="0"/>
            <a:r>
              <a:rPr lang="en-US" dirty="0"/>
              <a:t>Click to add text</a:t>
            </a:r>
          </a:p>
        </p:txBody>
      </p:sp>
      <p:sp>
        <p:nvSpPr>
          <p:cNvPr id="5" name="Date Placeholder 4">
            <a:extLst>
              <a:ext uri="{FF2B5EF4-FFF2-40B4-BE49-F238E27FC236}">
                <a16:creationId xmlns:a16="http://schemas.microsoft.com/office/drawing/2014/main" id="{00526124-2E9C-0929-D044-6FA8C701BC39}"/>
              </a:ext>
            </a:extLst>
          </p:cNvPr>
          <p:cNvSpPr>
            <a:spLocks noGrp="1"/>
          </p:cNvSpPr>
          <p:nvPr>
            <p:ph type="dt" sz="half" idx="47"/>
          </p:nvPr>
        </p:nvSpPr>
        <p:spPr>
          <a:xfrm>
            <a:off x="4711700" y="6354535"/>
            <a:ext cx="2743200" cy="215444"/>
          </a:xfrm>
          <a:prstGeom prst="rect">
            <a:avLst/>
          </a:prstGeom>
        </p:spPr>
        <p:txBody>
          <a:bodyPr/>
          <a:lstStyle/>
          <a:p>
            <a:endParaRPr lang="en-GB" dirty="0"/>
          </a:p>
        </p:txBody>
      </p:sp>
      <p:sp>
        <p:nvSpPr>
          <p:cNvPr id="6" name="Footer Placeholder 5">
            <a:extLst>
              <a:ext uri="{FF2B5EF4-FFF2-40B4-BE49-F238E27FC236}">
                <a16:creationId xmlns:a16="http://schemas.microsoft.com/office/drawing/2014/main" id="{C043C33F-737E-1FB3-B2D7-BB579F98102E}"/>
              </a:ext>
            </a:extLst>
          </p:cNvPr>
          <p:cNvSpPr>
            <a:spLocks noGrp="1"/>
          </p:cNvSpPr>
          <p:nvPr>
            <p:ph type="ftr" sz="quarter" idx="48"/>
          </p:nvPr>
        </p:nvSpPr>
        <p:spPr/>
        <p:txBody>
          <a:bodyPr/>
          <a:lstStyle/>
          <a:p>
            <a:r>
              <a:rPr lang="en-US"/>
              <a:t>Technology for a better society</a:t>
            </a:r>
            <a:endParaRPr lang="nb-NO" dirty="0"/>
          </a:p>
        </p:txBody>
      </p:sp>
      <p:sp>
        <p:nvSpPr>
          <p:cNvPr id="7" name="Slide Number Placeholder 6">
            <a:extLst>
              <a:ext uri="{FF2B5EF4-FFF2-40B4-BE49-F238E27FC236}">
                <a16:creationId xmlns:a16="http://schemas.microsoft.com/office/drawing/2014/main" id="{880A6D46-4D35-5FEE-FB68-B209AEBA1458}"/>
              </a:ext>
            </a:extLst>
          </p:cNvPr>
          <p:cNvSpPr>
            <a:spLocks noGrp="1"/>
          </p:cNvSpPr>
          <p:nvPr>
            <p:ph type="sldNum" sz="quarter" idx="49"/>
          </p:nvPr>
        </p:nvSpPr>
        <p:spPr/>
        <p:txBody>
          <a:bodyPr/>
          <a:lstStyle/>
          <a:p>
            <a:fld id="{B28577EF-26A1-4248-AC55-7ADFDAB26891}" type="slidenum">
              <a:rPr lang="en-GB" smtClean="0"/>
              <a:pPr/>
              <a:t>‹#›</a:t>
            </a:fld>
            <a:endParaRPr lang="en-GB"/>
          </a:p>
        </p:txBody>
      </p:sp>
    </p:spTree>
    <p:extLst>
      <p:ext uri="{BB962C8B-B14F-4D97-AF65-F5344CB8AC3E}">
        <p14:creationId xmlns:p14="http://schemas.microsoft.com/office/powerpoint/2010/main" val="40415736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re figurer (Uten bilde, Ly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9407366"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8" name="Text Placeholder 7">
            <a:extLst>
              <a:ext uri="{FF2B5EF4-FFF2-40B4-BE49-F238E27FC236}">
                <a16:creationId xmlns:a16="http://schemas.microsoft.com/office/drawing/2014/main" id="{B2115B63-85A5-424E-8342-6645D629D5D7}"/>
              </a:ext>
            </a:extLst>
          </p:cNvPr>
          <p:cNvSpPr>
            <a:spLocks noGrp="1"/>
          </p:cNvSpPr>
          <p:nvPr>
            <p:ph type="body" sz="quarter" idx="23" hasCustomPrompt="1"/>
          </p:nvPr>
        </p:nvSpPr>
        <p:spPr>
          <a:xfrm>
            <a:off x="717981" y="1768759"/>
            <a:ext cx="2549094" cy="4248150"/>
          </a:xfrm>
          <a:prstGeom prst="roundRect">
            <a:avLst>
              <a:gd name="adj" fmla="val 9567"/>
            </a:avLst>
          </a:prstGeom>
          <a:solidFill>
            <a:srgbClr val="DB8784"/>
          </a:solidFill>
        </p:spPr>
        <p:txBody>
          <a:bodyPr lIns="72000" tIns="0" rIns="0" bIns="0" anchor="t"/>
          <a:lstStyle>
            <a:lvl1pPr marL="0" indent="0" algn="l">
              <a:buNone/>
              <a:defRPr sz="3000" b="1">
                <a:solidFill>
                  <a:schemeClr val="tx2"/>
                </a:solidFill>
                <a:latin typeface="+mj-lt"/>
              </a:defRPr>
            </a:lvl1pPr>
          </a:lstStyle>
          <a:p>
            <a:pPr lvl="0"/>
            <a:r>
              <a:rPr lang="en-US" dirty="0"/>
              <a:t>Short text</a:t>
            </a:r>
          </a:p>
        </p:txBody>
      </p:sp>
      <p:sp>
        <p:nvSpPr>
          <p:cNvPr id="16" name="Text Placeholder 5">
            <a:extLst>
              <a:ext uri="{FF2B5EF4-FFF2-40B4-BE49-F238E27FC236}">
                <a16:creationId xmlns:a16="http://schemas.microsoft.com/office/drawing/2014/main" id="{C3EFE82E-AFA9-4392-A98D-D7E91F50D3AD}"/>
              </a:ext>
            </a:extLst>
          </p:cNvPr>
          <p:cNvSpPr>
            <a:spLocks noGrp="1"/>
          </p:cNvSpPr>
          <p:nvPr>
            <p:ph type="body" sz="quarter" idx="20" hasCustomPrompt="1"/>
          </p:nvPr>
        </p:nvSpPr>
        <p:spPr>
          <a:xfrm>
            <a:off x="877138" y="2351315"/>
            <a:ext cx="2301726" cy="3542858"/>
          </a:xfrm>
        </p:spPr>
        <p:txBody>
          <a:bodyPr anchor="t">
            <a:normAutofit/>
          </a:bodyPr>
          <a:lstStyle>
            <a:lvl1pPr marL="0" indent="0" algn="l">
              <a:buNone/>
              <a:defRPr sz="2000" b="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Click to add text</a:t>
            </a:r>
          </a:p>
        </p:txBody>
      </p:sp>
      <p:sp>
        <p:nvSpPr>
          <p:cNvPr id="33" name="Text Placeholder 7">
            <a:extLst>
              <a:ext uri="{FF2B5EF4-FFF2-40B4-BE49-F238E27FC236}">
                <a16:creationId xmlns:a16="http://schemas.microsoft.com/office/drawing/2014/main" id="{E07438C8-A866-46E1-83D8-57B8568CBD53}"/>
              </a:ext>
            </a:extLst>
          </p:cNvPr>
          <p:cNvSpPr>
            <a:spLocks noGrp="1"/>
          </p:cNvSpPr>
          <p:nvPr>
            <p:ph type="body" sz="quarter" idx="37" hasCustomPrompt="1"/>
          </p:nvPr>
        </p:nvSpPr>
        <p:spPr>
          <a:xfrm>
            <a:off x="3465100" y="1768759"/>
            <a:ext cx="2549094" cy="4248150"/>
          </a:xfrm>
          <a:prstGeom prst="roundRect">
            <a:avLst>
              <a:gd name="adj" fmla="val 9567"/>
            </a:avLst>
          </a:prstGeom>
          <a:solidFill>
            <a:srgbClr val="EFCC61"/>
          </a:solidFill>
        </p:spPr>
        <p:txBody>
          <a:bodyPr lIns="72000" tIns="0" rIns="0" bIns="0" anchor="t"/>
          <a:lstStyle>
            <a:lvl1pPr marL="0" indent="0" algn="l">
              <a:buNone/>
              <a:defRPr sz="3000" b="1">
                <a:solidFill>
                  <a:schemeClr val="tx2"/>
                </a:solidFill>
                <a:latin typeface="+mj-lt"/>
              </a:defRPr>
            </a:lvl1pPr>
          </a:lstStyle>
          <a:p>
            <a:pPr marL="0" marR="0" lvl="0" indent="0" algn="l" defTabSz="914400" rtl="0" eaLnBrk="1" fontAlgn="auto" latinLnBrk="0" hangingPunct="1">
              <a:lnSpc>
                <a:spcPct val="90000"/>
              </a:lnSpc>
              <a:spcBef>
                <a:spcPts val="1000"/>
              </a:spcBef>
              <a:spcAft>
                <a:spcPts val="0"/>
              </a:spcAft>
              <a:buClr>
                <a:schemeClr val="accent2"/>
              </a:buClr>
              <a:buSzPct val="100000"/>
              <a:buFont typeface="Arial" panose="020B0604020202020204" pitchFamily="34" charset="0"/>
              <a:buNone/>
              <a:tabLst/>
              <a:defRPr/>
            </a:pPr>
            <a:r>
              <a:rPr lang="en-US" dirty="0"/>
              <a:t>Short text</a:t>
            </a:r>
          </a:p>
        </p:txBody>
      </p:sp>
      <p:sp>
        <p:nvSpPr>
          <p:cNvPr id="35" name="Text Placeholder 5">
            <a:extLst>
              <a:ext uri="{FF2B5EF4-FFF2-40B4-BE49-F238E27FC236}">
                <a16:creationId xmlns:a16="http://schemas.microsoft.com/office/drawing/2014/main" id="{67B5BB42-EBC1-4D9B-957E-57865842A511}"/>
              </a:ext>
            </a:extLst>
          </p:cNvPr>
          <p:cNvSpPr>
            <a:spLocks noGrp="1"/>
          </p:cNvSpPr>
          <p:nvPr>
            <p:ph type="body" sz="quarter" idx="38" hasCustomPrompt="1"/>
          </p:nvPr>
        </p:nvSpPr>
        <p:spPr>
          <a:xfrm>
            <a:off x="3624257" y="2351314"/>
            <a:ext cx="2301726" cy="3542858"/>
          </a:xfrm>
        </p:spPr>
        <p:txBody>
          <a:bodyPr anchor="t">
            <a:normAutofit/>
          </a:bodyPr>
          <a:lstStyle>
            <a:lvl1pPr marL="0" indent="0" algn="l">
              <a:buNone/>
              <a:defRPr sz="2000" b="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Click to add text</a:t>
            </a:r>
          </a:p>
        </p:txBody>
      </p:sp>
      <p:sp>
        <p:nvSpPr>
          <p:cNvPr id="45" name="Text Placeholder 7">
            <a:extLst>
              <a:ext uri="{FF2B5EF4-FFF2-40B4-BE49-F238E27FC236}">
                <a16:creationId xmlns:a16="http://schemas.microsoft.com/office/drawing/2014/main" id="{2FA69E3C-7E3D-45A8-92CC-0988924A2E86}"/>
              </a:ext>
            </a:extLst>
          </p:cNvPr>
          <p:cNvSpPr>
            <a:spLocks noGrp="1"/>
          </p:cNvSpPr>
          <p:nvPr>
            <p:ph type="body" sz="quarter" idx="41" hasCustomPrompt="1"/>
          </p:nvPr>
        </p:nvSpPr>
        <p:spPr>
          <a:xfrm>
            <a:off x="6213062" y="1768759"/>
            <a:ext cx="2549094" cy="4248150"/>
          </a:xfrm>
          <a:prstGeom prst="roundRect">
            <a:avLst>
              <a:gd name="adj" fmla="val 9567"/>
            </a:avLst>
          </a:prstGeom>
          <a:solidFill>
            <a:srgbClr val="CDFAE1"/>
          </a:solidFill>
        </p:spPr>
        <p:txBody>
          <a:bodyPr lIns="72000" tIns="0" rIns="0" bIns="0" anchor="t"/>
          <a:lstStyle>
            <a:lvl1pPr marL="0" indent="0" algn="l">
              <a:buNone/>
              <a:defRPr sz="3000" b="1">
                <a:solidFill>
                  <a:schemeClr val="tx2"/>
                </a:solidFill>
                <a:latin typeface="+mj-lt"/>
              </a:defRPr>
            </a:lvl1pPr>
          </a:lstStyle>
          <a:p>
            <a:pPr marL="0" marR="0" lvl="0" indent="0" algn="l" defTabSz="914400" rtl="0" eaLnBrk="1" fontAlgn="auto" latinLnBrk="0" hangingPunct="1">
              <a:lnSpc>
                <a:spcPct val="90000"/>
              </a:lnSpc>
              <a:spcBef>
                <a:spcPts val="1000"/>
              </a:spcBef>
              <a:spcAft>
                <a:spcPts val="0"/>
              </a:spcAft>
              <a:buClr>
                <a:schemeClr val="accent2"/>
              </a:buClr>
              <a:buSzPct val="100000"/>
              <a:buFont typeface="Arial" panose="020B0604020202020204" pitchFamily="34" charset="0"/>
              <a:buNone/>
              <a:tabLst/>
              <a:defRPr/>
            </a:pPr>
            <a:r>
              <a:rPr lang="en-US" dirty="0"/>
              <a:t>Short text</a:t>
            </a:r>
          </a:p>
        </p:txBody>
      </p:sp>
      <p:sp>
        <p:nvSpPr>
          <p:cNvPr id="47" name="Text Placeholder 5">
            <a:extLst>
              <a:ext uri="{FF2B5EF4-FFF2-40B4-BE49-F238E27FC236}">
                <a16:creationId xmlns:a16="http://schemas.microsoft.com/office/drawing/2014/main" id="{DACA3139-8734-4F03-B7AE-06497028D8C4}"/>
              </a:ext>
            </a:extLst>
          </p:cNvPr>
          <p:cNvSpPr>
            <a:spLocks noGrp="1"/>
          </p:cNvSpPr>
          <p:nvPr>
            <p:ph type="body" sz="quarter" idx="42" hasCustomPrompt="1"/>
          </p:nvPr>
        </p:nvSpPr>
        <p:spPr>
          <a:xfrm>
            <a:off x="6372219" y="2351314"/>
            <a:ext cx="2301726" cy="3542858"/>
          </a:xfrm>
        </p:spPr>
        <p:txBody>
          <a:bodyPr anchor="t">
            <a:normAutofit/>
          </a:bodyPr>
          <a:lstStyle>
            <a:lvl1pPr marL="0" indent="0" algn="l">
              <a:buNone/>
              <a:defRPr sz="2000" b="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Click to add text</a:t>
            </a:r>
          </a:p>
        </p:txBody>
      </p:sp>
      <p:sp>
        <p:nvSpPr>
          <p:cNvPr id="50" name="Text Placeholder 7">
            <a:extLst>
              <a:ext uri="{FF2B5EF4-FFF2-40B4-BE49-F238E27FC236}">
                <a16:creationId xmlns:a16="http://schemas.microsoft.com/office/drawing/2014/main" id="{A5A52AAA-CB54-4150-A3ED-F5BB9358E630}"/>
              </a:ext>
            </a:extLst>
          </p:cNvPr>
          <p:cNvSpPr>
            <a:spLocks noGrp="1"/>
          </p:cNvSpPr>
          <p:nvPr>
            <p:ph type="body" sz="quarter" idx="45" hasCustomPrompt="1"/>
          </p:nvPr>
        </p:nvSpPr>
        <p:spPr>
          <a:xfrm>
            <a:off x="8960916" y="1768759"/>
            <a:ext cx="2549094" cy="4248150"/>
          </a:xfrm>
          <a:prstGeom prst="roundRect">
            <a:avLst>
              <a:gd name="adj" fmla="val 9567"/>
            </a:avLst>
          </a:prstGeom>
          <a:solidFill>
            <a:srgbClr val="14B978"/>
          </a:solidFill>
        </p:spPr>
        <p:txBody>
          <a:bodyPr lIns="72000" tIns="0" rIns="0" bIns="0" anchor="t"/>
          <a:lstStyle>
            <a:lvl1pPr marL="0" indent="0" algn="l">
              <a:buNone/>
              <a:defRPr sz="3000" b="1">
                <a:solidFill>
                  <a:schemeClr val="tx2"/>
                </a:solidFill>
                <a:latin typeface="+mj-lt"/>
              </a:defRPr>
            </a:lvl1pPr>
          </a:lstStyle>
          <a:p>
            <a:pPr marL="0" marR="0" lvl="0" indent="0" algn="l" defTabSz="914400" rtl="0" eaLnBrk="1" fontAlgn="auto" latinLnBrk="0" hangingPunct="1">
              <a:lnSpc>
                <a:spcPct val="90000"/>
              </a:lnSpc>
              <a:spcBef>
                <a:spcPts val="1000"/>
              </a:spcBef>
              <a:spcAft>
                <a:spcPts val="0"/>
              </a:spcAft>
              <a:buClr>
                <a:schemeClr val="accent2"/>
              </a:buClr>
              <a:buSzPct val="100000"/>
              <a:buFont typeface="Arial" panose="020B0604020202020204" pitchFamily="34" charset="0"/>
              <a:buNone/>
              <a:tabLst/>
              <a:defRPr/>
            </a:pPr>
            <a:r>
              <a:rPr lang="en-US" dirty="0"/>
              <a:t>Short text</a:t>
            </a:r>
          </a:p>
        </p:txBody>
      </p:sp>
      <p:sp>
        <p:nvSpPr>
          <p:cNvPr id="51" name="Text Placeholder 5">
            <a:extLst>
              <a:ext uri="{FF2B5EF4-FFF2-40B4-BE49-F238E27FC236}">
                <a16:creationId xmlns:a16="http://schemas.microsoft.com/office/drawing/2014/main" id="{9B87CD94-7A09-4FBF-8581-99B20B7C8576}"/>
              </a:ext>
            </a:extLst>
          </p:cNvPr>
          <p:cNvSpPr>
            <a:spLocks noGrp="1"/>
          </p:cNvSpPr>
          <p:nvPr>
            <p:ph type="body" sz="quarter" idx="46" hasCustomPrompt="1"/>
          </p:nvPr>
        </p:nvSpPr>
        <p:spPr>
          <a:xfrm>
            <a:off x="9120073" y="2351314"/>
            <a:ext cx="2301726" cy="3542858"/>
          </a:xfrm>
        </p:spPr>
        <p:txBody>
          <a:bodyPr anchor="t">
            <a:normAutofit/>
          </a:bodyPr>
          <a:lstStyle>
            <a:lvl1pPr marL="0" indent="0" algn="l">
              <a:buNone/>
              <a:defRPr sz="2000" b="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Click to add text</a:t>
            </a:r>
          </a:p>
        </p:txBody>
      </p:sp>
      <p:sp>
        <p:nvSpPr>
          <p:cNvPr id="5" name="Date Placeholder 4">
            <a:extLst>
              <a:ext uri="{FF2B5EF4-FFF2-40B4-BE49-F238E27FC236}">
                <a16:creationId xmlns:a16="http://schemas.microsoft.com/office/drawing/2014/main" id="{57680573-56D6-D035-D738-B8B7047CA170}"/>
              </a:ext>
            </a:extLst>
          </p:cNvPr>
          <p:cNvSpPr>
            <a:spLocks noGrp="1"/>
          </p:cNvSpPr>
          <p:nvPr>
            <p:ph type="dt" sz="half" idx="47"/>
          </p:nvPr>
        </p:nvSpPr>
        <p:spPr>
          <a:xfrm>
            <a:off x="4711700" y="6354535"/>
            <a:ext cx="2743200" cy="215444"/>
          </a:xfrm>
          <a:prstGeom prst="rect">
            <a:avLst/>
          </a:prstGeom>
        </p:spPr>
        <p:txBody>
          <a:bodyPr/>
          <a:lstStyle/>
          <a:p>
            <a:endParaRPr lang="en-GB" dirty="0"/>
          </a:p>
        </p:txBody>
      </p:sp>
      <p:sp>
        <p:nvSpPr>
          <p:cNvPr id="6" name="Footer Placeholder 5">
            <a:extLst>
              <a:ext uri="{FF2B5EF4-FFF2-40B4-BE49-F238E27FC236}">
                <a16:creationId xmlns:a16="http://schemas.microsoft.com/office/drawing/2014/main" id="{843EF8E0-453F-7ACC-3F13-04FB3D738C1A}"/>
              </a:ext>
            </a:extLst>
          </p:cNvPr>
          <p:cNvSpPr>
            <a:spLocks noGrp="1"/>
          </p:cNvSpPr>
          <p:nvPr>
            <p:ph type="ftr" sz="quarter" idx="48"/>
          </p:nvPr>
        </p:nvSpPr>
        <p:spPr/>
        <p:txBody>
          <a:bodyPr/>
          <a:lstStyle/>
          <a:p>
            <a:r>
              <a:rPr lang="en-US"/>
              <a:t>Technology for a better society</a:t>
            </a:r>
            <a:endParaRPr lang="nb-NO" dirty="0"/>
          </a:p>
        </p:txBody>
      </p:sp>
      <p:sp>
        <p:nvSpPr>
          <p:cNvPr id="7" name="Slide Number Placeholder 6">
            <a:extLst>
              <a:ext uri="{FF2B5EF4-FFF2-40B4-BE49-F238E27FC236}">
                <a16:creationId xmlns:a16="http://schemas.microsoft.com/office/drawing/2014/main" id="{321B2B2E-987E-5E6A-505F-4E820529CDC0}"/>
              </a:ext>
            </a:extLst>
          </p:cNvPr>
          <p:cNvSpPr>
            <a:spLocks noGrp="1"/>
          </p:cNvSpPr>
          <p:nvPr>
            <p:ph type="sldNum" sz="quarter" idx="49"/>
          </p:nvPr>
        </p:nvSpPr>
        <p:spPr/>
        <p:txBody>
          <a:bodyPr/>
          <a:lstStyle/>
          <a:p>
            <a:fld id="{B28577EF-26A1-4248-AC55-7ADFDAB26891}" type="slidenum">
              <a:rPr lang="en-GB" smtClean="0"/>
              <a:pPr/>
              <a:t>‹#›</a:t>
            </a:fld>
            <a:endParaRPr lang="en-GB"/>
          </a:p>
        </p:txBody>
      </p:sp>
    </p:spTree>
    <p:extLst>
      <p:ext uri="{BB962C8B-B14F-4D97-AF65-F5344CB8AC3E}">
        <p14:creationId xmlns:p14="http://schemas.microsoft.com/office/powerpoint/2010/main" val="1590725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tel og tek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5" y="379964"/>
            <a:ext cx="9369266"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7" name="Text Placeholder 6">
            <a:extLst>
              <a:ext uri="{FF2B5EF4-FFF2-40B4-BE49-F238E27FC236}">
                <a16:creationId xmlns:a16="http://schemas.microsoft.com/office/drawing/2014/main" id="{8F04DE89-81A4-4BB5-B6A8-37F48E1E59EE}"/>
              </a:ext>
            </a:extLst>
          </p:cNvPr>
          <p:cNvSpPr>
            <a:spLocks noGrp="1"/>
          </p:cNvSpPr>
          <p:nvPr>
            <p:ph type="body" sz="quarter" idx="12" hasCustomPrompt="1"/>
          </p:nvPr>
        </p:nvSpPr>
        <p:spPr>
          <a:xfrm>
            <a:off x="758189" y="2259018"/>
            <a:ext cx="10713721" cy="3910012"/>
          </a:xfrm>
          <a:prstGeom prst="rect">
            <a:avLst/>
          </a:prstGeom>
        </p:spPr>
        <p:txBody>
          <a:bodyPr lIns="0" tIns="0" rIns="0" bIns="0"/>
          <a:lstStyle>
            <a:lvl1pPr>
              <a:defRPr/>
            </a:lvl1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Andre nivå</a:t>
            </a:r>
          </a:p>
          <a:p>
            <a:pPr lvl="2"/>
            <a:r>
              <a:rPr lang="nb-NO" dirty="0"/>
              <a:t>Tredje nivå</a:t>
            </a:r>
          </a:p>
          <a:p>
            <a:pPr lvl="3"/>
            <a:r>
              <a:rPr lang="nb-NO" dirty="0"/>
              <a:t>Fjerde nivå</a:t>
            </a:r>
          </a:p>
          <a:p>
            <a:pPr lvl="4"/>
            <a:r>
              <a:rPr lang="nb-NO" dirty="0"/>
              <a:t>Femte nivå</a:t>
            </a:r>
          </a:p>
        </p:txBody>
      </p:sp>
      <p:sp>
        <p:nvSpPr>
          <p:cNvPr id="3" name="Date Placeholder 2">
            <a:extLst>
              <a:ext uri="{FF2B5EF4-FFF2-40B4-BE49-F238E27FC236}">
                <a16:creationId xmlns:a16="http://schemas.microsoft.com/office/drawing/2014/main" id="{203F8D64-F93E-F455-32CE-3A57D80E9D70}"/>
              </a:ext>
            </a:extLst>
          </p:cNvPr>
          <p:cNvSpPr>
            <a:spLocks noGrp="1"/>
          </p:cNvSpPr>
          <p:nvPr>
            <p:ph type="dt" sz="half" idx="13"/>
          </p:nvPr>
        </p:nvSpPr>
        <p:spPr/>
        <p:txBody>
          <a:bodyPr/>
          <a:lstStyle/>
          <a:p>
            <a:fld id="{96607C80-825F-F542-8C1A-7CCB89D83A51}" type="datetimeFigureOut">
              <a:rPr lang="en-NO" smtClean="0"/>
              <a:t>06/09/2023</a:t>
            </a:fld>
            <a:endParaRPr lang="en-NO"/>
          </a:p>
        </p:txBody>
      </p:sp>
      <p:sp>
        <p:nvSpPr>
          <p:cNvPr id="4" name="Footer Placeholder 3">
            <a:extLst>
              <a:ext uri="{FF2B5EF4-FFF2-40B4-BE49-F238E27FC236}">
                <a16:creationId xmlns:a16="http://schemas.microsoft.com/office/drawing/2014/main" id="{4FFE5EF0-15AE-3421-AC6F-1ADC80407060}"/>
              </a:ext>
            </a:extLst>
          </p:cNvPr>
          <p:cNvSpPr>
            <a:spLocks noGrp="1"/>
          </p:cNvSpPr>
          <p:nvPr>
            <p:ph type="ftr" sz="quarter" idx="14"/>
          </p:nvPr>
        </p:nvSpPr>
        <p:spPr/>
        <p:txBody>
          <a:bodyPr/>
          <a:lstStyle/>
          <a:p>
            <a:endParaRPr lang="en-NO"/>
          </a:p>
        </p:txBody>
      </p:sp>
      <p:sp>
        <p:nvSpPr>
          <p:cNvPr id="5" name="Slide Number Placeholder 4">
            <a:extLst>
              <a:ext uri="{FF2B5EF4-FFF2-40B4-BE49-F238E27FC236}">
                <a16:creationId xmlns:a16="http://schemas.microsoft.com/office/drawing/2014/main" id="{E0298708-0E76-B8DB-8A03-D4F4C16072A8}"/>
              </a:ext>
            </a:extLst>
          </p:cNvPr>
          <p:cNvSpPr>
            <a:spLocks noGrp="1"/>
          </p:cNvSpPr>
          <p:nvPr>
            <p:ph type="sldNum" sz="quarter" idx="15"/>
          </p:nvPr>
        </p:nvSpPr>
        <p:spPr/>
        <p:txBody>
          <a:bodyPr/>
          <a:lstStyle/>
          <a:p>
            <a:fld id="{D390F666-17CA-004C-917E-3DB3A7C46CDA}" type="slidenum">
              <a:rPr lang="en-NO" smtClean="0"/>
              <a:t>‹#›</a:t>
            </a:fld>
            <a:endParaRPr lang="en-NO"/>
          </a:p>
        </p:txBody>
      </p:sp>
    </p:spTree>
    <p:extLst>
      <p:ext uri="{BB962C8B-B14F-4D97-AF65-F5344CB8AC3E}">
        <p14:creationId xmlns:p14="http://schemas.microsoft.com/office/powerpoint/2010/main" val="19881965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9407366"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5" name="Date Placeholder 4">
            <a:extLst>
              <a:ext uri="{FF2B5EF4-FFF2-40B4-BE49-F238E27FC236}">
                <a16:creationId xmlns:a16="http://schemas.microsoft.com/office/drawing/2014/main" id="{C493EF1A-3D27-7F40-A097-1BF0DB5E146E}"/>
              </a:ext>
            </a:extLst>
          </p:cNvPr>
          <p:cNvSpPr>
            <a:spLocks noGrp="1"/>
          </p:cNvSpPr>
          <p:nvPr>
            <p:ph type="dt" sz="half" idx="10"/>
          </p:nvPr>
        </p:nvSpPr>
        <p:spPr>
          <a:xfrm>
            <a:off x="4711700" y="6354535"/>
            <a:ext cx="2743200" cy="215444"/>
          </a:xfrm>
          <a:prstGeom prst="rect">
            <a:avLst/>
          </a:prstGeom>
        </p:spPr>
        <p:txBody>
          <a:bodyPr/>
          <a:lstStyle/>
          <a:p>
            <a:endParaRPr lang="en-GB" dirty="0"/>
          </a:p>
        </p:txBody>
      </p:sp>
      <p:sp>
        <p:nvSpPr>
          <p:cNvPr id="7" name="Footer Placeholder 6">
            <a:extLst>
              <a:ext uri="{FF2B5EF4-FFF2-40B4-BE49-F238E27FC236}">
                <a16:creationId xmlns:a16="http://schemas.microsoft.com/office/drawing/2014/main" id="{A8342E54-CF39-2C2F-3FF2-CBE78ED05F17}"/>
              </a:ext>
            </a:extLst>
          </p:cNvPr>
          <p:cNvSpPr>
            <a:spLocks noGrp="1"/>
          </p:cNvSpPr>
          <p:nvPr>
            <p:ph type="ftr" sz="quarter" idx="11"/>
          </p:nvPr>
        </p:nvSpPr>
        <p:spPr/>
        <p:txBody>
          <a:bodyPr/>
          <a:lstStyle/>
          <a:p>
            <a:r>
              <a:rPr lang="en-US"/>
              <a:t>Technology for a better society</a:t>
            </a:r>
            <a:endParaRPr lang="nb-NO" dirty="0"/>
          </a:p>
        </p:txBody>
      </p:sp>
      <p:sp>
        <p:nvSpPr>
          <p:cNvPr id="8" name="Slide Number Placeholder 7">
            <a:extLst>
              <a:ext uri="{FF2B5EF4-FFF2-40B4-BE49-F238E27FC236}">
                <a16:creationId xmlns:a16="http://schemas.microsoft.com/office/drawing/2014/main" id="{87F40761-3355-6DEB-69D6-B0E1A581CF88}"/>
              </a:ext>
            </a:extLst>
          </p:cNvPr>
          <p:cNvSpPr>
            <a:spLocks noGrp="1"/>
          </p:cNvSpPr>
          <p:nvPr>
            <p:ph type="sldNum" sz="quarter" idx="12"/>
          </p:nvPr>
        </p:nvSpPr>
        <p:spPr/>
        <p:txBody>
          <a:bodyPr/>
          <a:lstStyle/>
          <a:p>
            <a:fld id="{B28577EF-26A1-4248-AC55-7ADFDAB26891}" type="slidenum">
              <a:rPr lang="en-GB" smtClean="0"/>
              <a:pPr/>
              <a:t>‹#›</a:t>
            </a:fld>
            <a:endParaRPr lang="en-GB"/>
          </a:p>
        </p:txBody>
      </p:sp>
    </p:spTree>
    <p:extLst>
      <p:ext uri="{BB962C8B-B14F-4D97-AF65-F5344CB8AC3E}">
        <p14:creationId xmlns:p14="http://schemas.microsoft.com/office/powerpoint/2010/main" val="42356914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6256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Avslutning">
    <p:bg>
      <p:bgPr>
        <a:solidFill>
          <a:schemeClr val="tx2"/>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4904180-C847-4FC0-9759-1956EECC4080}"/>
              </a:ext>
            </a:extLst>
          </p:cNvPr>
          <p:cNvSpPr>
            <a:spLocks noGrp="1"/>
          </p:cNvSpPr>
          <p:nvPr>
            <p:ph type="ftr" sz="quarter" idx="11"/>
          </p:nvPr>
        </p:nvSpPr>
        <p:spPr>
          <a:xfrm>
            <a:off x="2927713" y="2828835"/>
            <a:ext cx="6336575" cy="1200329"/>
          </a:xfrm>
        </p:spPr>
        <p:txBody>
          <a:bodyPr>
            <a:noAutofit/>
          </a:bodyPr>
          <a:lstStyle>
            <a:lvl1pPr algn="ctr">
              <a:defRPr sz="3800">
                <a:solidFill>
                  <a:schemeClr val="bg1"/>
                </a:solidFill>
              </a:defRPr>
            </a:lvl1pPr>
          </a:lstStyle>
          <a:p>
            <a:r>
              <a:rPr lang="nb-NO" dirty="0"/>
              <a:t>Technology for a </a:t>
            </a:r>
            <a:r>
              <a:rPr lang="nb-NO" dirty="0" err="1"/>
              <a:t>better</a:t>
            </a:r>
            <a:r>
              <a:rPr lang="nb-NO" dirty="0"/>
              <a:t> </a:t>
            </a:r>
            <a:r>
              <a:rPr lang="nb-NO" dirty="0" err="1"/>
              <a:t>society</a:t>
            </a:r>
            <a:endParaRPr lang="nb-NO" dirty="0"/>
          </a:p>
        </p:txBody>
      </p:sp>
      <p:pic>
        <p:nvPicPr>
          <p:cNvPr id="4" name="Graphic 3">
            <a:extLst>
              <a:ext uri="{FF2B5EF4-FFF2-40B4-BE49-F238E27FC236}">
                <a16:creationId xmlns:a16="http://schemas.microsoft.com/office/drawing/2014/main" id="{239ACEBC-A1A4-448D-B4F4-C31DDCDD63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0090" y="0"/>
            <a:ext cx="1096735" cy="1303666"/>
          </a:xfrm>
          <a:prstGeom prst="rect">
            <a:avLst/>
          </a:prstGeom>
        </p:spPr>
      </p:pic>
    </p:spTree>
    <p:extLst>
      <p:ext uri="{BB962C8B-B14F-4D97-AF65-F5344CB8AC3E}">
        <p14:creationId xmlns:p14="http://schemas.microsoft.com/office/powerpoint/2010/main" val="36562728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Kapittel Blå">
    <p:bg>
      <p:bgPr>
        <a:solidFill>
          <a:schemeClr val="tx2"/>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891292E-00E9-453D-967C-3464D9CCC4F7}"/>
              </a:ext>
            </a:extLst>
          </p:cNvPr>
          <p:cNvSpPr>
            <a:spLocks noGrp="1"/>
          </p:cNvSpPr>
          <p:nvPr>
            <p:ph type="pic" sz="quarter" idx="16"/>
          </p:nvPr>
        </p:nvSpPr>
        <p:spPr>
          <a:xfrm>
            <a:off x="4897296" y="0"/>
            <a:ext cx="7294704" cy="6858325"/>
          </a:xfrm>
          <a:custGeom>
            <a:avLst/>
            <a:gdLst>
              <a:gd name="connsiteX0" fmla="*/ 2467646 w 7294704"/>
              <a:gd name="connsiteY0" fmla="*/ 0 h 6858325"/>
              <a:gd name="connsiteX1" fmla="*/ 7294704 w 7294704"/>
              <a:gd name="connsiteY1" fmla="*/ 0 h 6858325"/>
              <a:gd name="connsiteX2" fmla="*/ 7294704 w 7294704"/>
              <a:gd name="connsiteY2" fmla="*/ 6858325 h 6858325"/>
              <a:gd name="connsiteX3" fmla="*/ 0 w 7294704"/>
              <a:gd name="connsiteY3" fmla="*/ 6858325 h 6858325"/>
            </a:gdLst>
            <a:ahLst/>
            <a:cxnLst>
              <a:cxn ang="0">
                <a:pos x="connsiteX0" y="connsiteY0"/>
              </a:cxn>
              <a:cxn ang="0">
                <a:pos x="connsiteX1" y="connsiteY1"/>
              </a:cxn>
              <a:cxn ang="0">
                <a:pos x="connsiteX2" y="connsiteY2"/>
              </a:cxn>
              <a:cxn ang="0">
                <a:pos x="connsiteX3" y="connsiteY3"/>
              </a:cxn>
            </a:cxnLst>
            <a:rect l="l" t="t" r="r" b="b"/>
            <a:pathLst>
              <a:path w="7294704" h="6858325">
                <a:moveTo>
                  <a:pt x="2467646" y="0"/>
                </a:moveTo>
                <a:lnTo>
                  <a:pt x="7294704" y="0"/>
                </a:lnTo>
                <a:lnTo>
                  <a:pt x="7294704" y="6858325"/>
                </a:lnTo>
                <a:lnTo>
                  <a:pt x="0" y="6858325"/>
                </a:lnTo>
                <a:close/>
              </a:path>
            </a:pathLst>
          </a:custGeom>
        </p:spPr>
        <p:txBody>
          <a:bodyPr wrap="square">
            <a:noAutofit/>
          </a:bodyPr>
          <a:lstStyle>
            <a:lvl1pPr>
              <a:buNone/>
              <a:defRPr>
                <a:solidFill>
                  <a:schemeClr val="bg1"/>
                </a:solidFill>
              </a:defRPr>
            </a:lvl1pPr>
          </a:lstStyle>
          <a:p>
            <a:r>
              <a:rPr lang="en-GB"/>
              <a:t>Click icon to add picture</a:t>
            </a:r>
            <a:endParaRPr lang="nb-NO"/>
          </a:p>
        </p:txBody>
      </p:sp>
      <p:sp>
        <p:nvSpPr>
          <p:cNvPr id="2" name="Title 1">
            <a:extLst>
              <a:ext uri="{FF2B5EF4-FFF2-40B4-BE49-F238E27FC236}">
                <a16:creationId xmlns:a16="http://schemas.microsoft.com/office/drawing/2014/main" id="{AC19EA52-CBCE-445B-A868-0AF0E940F269}"/>
              </a:ext>
            </a:extLst>
          </p:cNvPr>
          <p:cNvSpPr>
            <a:spLocks noGrp="1"/>
          </p:cNvSpPr>
          <p:nvPr>
            <p:ph type="title"/>
          </p:nvPr>
        </p:nvSpPr>
        <p:spPr>
          <a:xfrm>
            <a:off x="720090" y="2668404"/>
            <a:ext cx="3993356" cy="1051168"/>
          </a:xfrm>
        </p:spPr>
        <p:txBody>
          <a:bodyPr/>
          <a:lstStyle>
            <a:lvl1pPr>
              <a:defRPr>
                <a:solidFill>
                  <a:schemeClr val="bg1"/>
                </a:solidFill>
              </a:defRPr>
            </a:lvl1pPr>
          </a:lstStyle>
          <a:p>
            <a:r>
              <a:rPr lang="en-GB"/>
              <a:t>Click to edit Master title style</a:t>
            </a:r>
            <a:endParaRPr lang="en-US"/>
          </a:p>
        </p:txBody>
      </p:sp>
      <p:pic>
        <p:nvPicPr>
          <p:cNvPr id="3" name="Graphic 2">
            <a:extLst>
              <a:ext uri="{FF2B5EF4-FFF2-40B4-BE49-F238E27FC236}">
                <a16:creationId xmlns:a16="http://schemas.microsoft.com/office/drawing/2014/main" id="{EC897DDF-36D6-4E7B-B977-C5BF23D6A1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0090" y="0"/>
            <a:ext cx="1096735" cy="1303666"/>
          </a:xfrm>
          <a:prstGeom prst="rect">
            <a:avLst/>
          </a:prstGeom>
        </p:spPr>
      </p:pic>
      <p:sp>
        <p:nvSpPr>
          <p:cNvPr id="9" name="Text Placeholder 8">
            <a:extLst>
              <a:ext uri="{FF2B5EF4-FFF2-40B4-BE49-F238E27FC236}">
                <a16:creationId xmlns:a16="http://schemas.microsoft.com/office/drawing/2014/main" id="{2519DE2E-30A8-4795-8CA3-AB25AAE8A266}"/>
              </a:ext>
            </a:extLst>
          </p:cNvPr>
          <p:cNvSpPr>
            <a:spLocks noGrp="1"/>
          </p:cNvSpPr>
          <p:nvPr>
            <p:ph type="body" sz="quarter" idx="17"/>
          </p:nvPr>
        </p:nvSpPr>
        <p:spPr>
          <a:xfrm>
            <a:off x="1331118" y="4043680"/>
            <a:ext cx="3405188" cy="1981200"/>
          </a:xfrm>
        </p:spPr>
        <p:txBody>
          <a:bodyPr/>
          <a:lstStyle>
            <a:lvl1pPr indent="-396000">
              <a:buClrTx/>
              <a:buFont typeface="+mj-lt"/>
              <a:buAutoNum type="romanUcPeriod"/>
              <a:defRPr>
                <a:solidFill>
                  <a:schemeClr val="bg1"/>
                </a:solidFill>
              </a:defRPr>
            </a:lvl1pPr>
            <a:lvl2pPr marL="720000">
              <a:buClrTx/>
              <a:buFont typeface="+mj-lt"/>
              <a:buAutoNum type="romanUcPeriod"/>
              <a:defRPr>
                <a:solidFill>
                  <a:schemeClr val="bg1"/>
                </a:solidFill>
              </a:defRPr>
            </a:lvl2pPr>
            <a:lvl3pPr marL="1044000">
              <a:buClrTx/>
              <a:buFont typeface="+mj-lt"/>
              <a:buAutoNum type="romanUcPeriod"/>
              <a:defRPr>
                <a:solidFill>
                  <a:schemeClr val="bg1"/>
                </a:solidFill>
              </a:defRPr>
            </a:lvl3pPr>
            <a:lvl4pPr marL="1350000">
              <a:buClrTx/>
              <a:buFont typeface="+mj-lt"/>
              <a:buAutoNum type="romanUcPeriod"/>
              <a:defRPr>
                <a:solidFill>
                  <a:schemeClr val="bg1"/>
                </a:solidFill>
              </a:defRPr>
            </a:lvl4pPr>
            <a:lvl5pPr marL="1638000">
              <a:buClrTx/>
              <a:buFont typeface="+mj-lt"/>
              <a:buAutoNum type="romanUcPeriod"/>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1159505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Kapittel Mørk Grønn">
    <p:bg>
      <p:bgPr>
        <a:solidFill>
          <a:schemeClr val="accent3"/>
        </a:solidFill>
        <a:effectLst/>
      </p:bgPr>
    </p:bg>
    <p:spTree>
      <p:nvGrpSpPr>
        <p:cNvPr id="1" name=""/>
        <p:cNvGrpSpPr/>
        <p:nvPr/>
      </p:nvGrpSpPr>
      <p:grpSpPr>
        <a:xfrm>
          <a:off x="0" y="0"/>
          <a:ext cx="0" cy="0"/>
          <a:chOff x="0" y="0"/>
          <a:chExt cx="0" cy="0"/>
        </a:xfrm>
      </p:grpSpPr>
      <p:pic>
        <p:nvPicPr>
          <p:cNvPr id="4" name="Graphic 3" hidden="1">
            <a:extLst>
              <a:ext uri="{FF2B5EF4-FFF2-40B4-BE49-F238E27FC236}">
                <a16:creationId xmlns:a16="http://schemas.microsoft.com/office/drawing/2014/main" id="{C31E60C2-E1EE-4779-A1AD-746CB2284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18" name="Picture Placeholder 17">
            <a:extLst>
              <a:ext uri="{FF2B5EF4-FFF2-40B4-BE49-F238E27FC236}">
                <a16:creationId xmlns:a16="http://schemas.microsoft.com/office/drawing/2014/main" id="{3891292E-00E9-453D-967C-3464D9CCC4F7}"/>
              </a:ext>
            </a:extLst>
          </p:cNvPr>
          <p:cNvSpPr>
            <a:spLocks noGrp="1"/>
          </p:cNvSpPr>
          <p:nvPr>
            <p:ph type="pic" sz="quarter" idx="16"/>
          </p:nvPr>
        </p:nvSpPr>
        <p:spPr>
          <a:xfrm>
            <a:off x="4897296" y="0"/>
            <a:ext cx="7294704" cy="6858325"/>
          </a:xfrm>
          <a:custGeom>
            <a:avLst/>
            <a:gdLst>
              <a:gd name="connsiteX0" fmla="*/ 2467646 w 7294704"/>
              <a:gd name="connsiteY0" fmla="*/ 0 h 6858325"/>
              <a:gd name="connsiteX1" fmla="*/ 7294704 w 7294704"/>
              <a:gd name="connsiteY1" fmla="*/ 0 h 6858325"/>
              <a:gd name="connsiteX2" fmla="*/ 7294704 w 7294704"/>
              <a:gd name="connsiteY2" fmla="*/ 6858325 h 6858325"/>
              <a:gd name="connsiteX3" fmla="*/ 0 w 7294704"/>
              <a:gd name="connsiteY3" fmla="*/ 6858325 h 6858325"/>
            </a:gdLst>
            <a:ahLst/>
            <a:cxnLst>
              <a:cxn ang="0">
                <a:pos x="connsiteX0" y="connsiteY0"/>
              </a:cxn>
              <a:cxn ang="0">
                <a:pos x="connsiteX1" y="connsiteY1"/>
              </a:cxn>
              <a:cxn ang="0">
                <a:pos x="connsiteX2" y="connsiteY2"/>
              </a:cxn>
              <a:cxn ang="0">
                <a:pos x="connsiteX3" y="connsiteY3"/>
              </a:cxn>
            </a:cxnLst>
            <a:rect l="l" t="t" r="r" b="b"/>
            <a:pathLst>
              <a:path w="7294704" h="6858325">
                <a:moveTo>
                  <a:pt x="2467646" y="0"/>
                </a:moveTo>
                <a:lnTo>
                  <a:pt x="7294704" y="0"/>
                </a:lnTo>
                <a:lnTo>
                  <a:pt x="7294704" y="6858325"/>
                </a:lnTo>
                <a:lnTo>
                  <a:pt x="0" y="6858325"/>
                </a:lnTo>
                <a:close/>
              </a:path>
            </a:pathLst>
          </a:custGeom>
        </p:spPr>
        <p:txBody>
          <a:bodyPr wrap="square">
            <a:noAutofit/>
          </a:bodyPr>
          <a:lstStyle>
            <a:lvl1pPr>
              <a:buNone/>
              <a:defRPr>
                <a:solidFill>
                  <a:schemeClr val="bg1"/>
                </a:solidFill>
              </a:defRPr>
            </a:lvl1pPr>
          </a:lstStyle>
          <a:p>
            <a:r>
              <a:rPr lang="en-GB"/>
              <a:t>Click icon to add picture</a:t>
            </a:r>
            <a:endParaRPr lang="nb-NO"/>
          </a:p>
        </p:txBody>
      </p:sp>
      <p:sp>
        <p:nvSpPr>
          <p:cNvPr id="2" name="Title 1">
            <a:extLst>
              <a:ext uri="{FF2B5EF4-FFF2-40B4-BE49-F238E27FC236}">
                <a16:creationId xmlns:a16="http://schemas.microsoft.com/office/drawing/2014/main" id="{AC19EA52-CBCE-445B-A868-0AF0E940F269}"/>
              </a:ext>
            </a:extLst>
          </p:cNvPr>
          <p:cNvSpPr>
            <a:spLocks noGrp="1"/>
          </p:cNvSpPr>
          <p:nvPr>
            <p:ph type="title"/>
          </p:nvPr>
        </p:nvSpPr>
        <p:spPr>
          <a:xfrm>
            <a:off x="720090" y="2668404"/>
            <a:ext cx="3993356" cy="1051168"/>
          </a:xfrm>
        </p:spPr>
        <p:txBody>
          <a:bodyPr/>
          <a:lstStyle>
            <a:lvl1pPr>
              <a:defRPr>
                <a:solidFill>
                  <a:schemeClr val="bg1"/>
                </a:solidFill>
              </a:defRPr>
            </a:lvl1pPr>
          </a:lstStyle>
          <a:p>
            <a:r>
              <a:rPr lang="en-GB"/>
              <a:t>Click to edit Master title style</a:t>
            </a:r>
            <a:endParaRPr lang="en-US"/>
          </a:p>
        </p:txBody>
      </p:sp>
      <p:pic>
        <p:nvPicPr>
          <p:cNvPr id="3" name="Graphic 2">
            <a:extLst>
              <a:ext uri="{FF2B5EF4-FFF2-40B4-BE49-F238E27FC236}">
                <a16:creationId xmlns:a16="http://schemas.microsoft.com/office/drawing/2014/main" id="{EC897DDF-36D6-4E7B-B977-C5BF23D6A1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20090" y="0"/>
            <a:ext cx="1096735" cy="1303666"/>
          </a:xfrm>
          <a:prstGeom prst="rect">
            <a:avLst/>
          </a:prstGeom>
        </p:spPr>
      </p:pic>
      <p:sp>
        <p:nvSpPr>
          <p:cNvPr id="9" name="Text Placeholder 8">
            <a:extLst>
              <a:ext uri="{FF2B5EF4-FFF2-40B4-BE49-F238E27FC236}">
                <a16:creationId xmlns:a16="http://schemas.microsoft.com/office/drawing/2014/main" id="{2519DE2E-30A8-4795-8CA3-AB25AAE8A266}"/>
              </a:ext>
            </a:extLst>
          </p:cNvPr>
          <p:cNvSpPr>
            <a:spLocks noGrp="1"/>
          </p:cNvSpPr>
          <p:nvPr>
            <p:ph type="body" sz="quarter" idx="17"/>
          </p:nvPr>
        </p:nvSpPr>
        <p:spPr>
          <a:xfrm>
            <a:off x="1331118" y="4043680"/>
            <a:ext cx="3405188" cy="1981200"/>
          </a:xfrm>
        </p:spPr>
        <p:txBody>
          <a:bodyPr/>
          <a:lstStyle>
            <a:lvl1pPr indent="-396000">
              <a:buClrTx/>
              <a:buFont typeface="+mj-lt"/>
              <a:buAutoNum type="romanUcPeriod"/>
              <a:defRPr>
                <a:solidFill>
                  <a:schemeClr val="accent3">
                    <a:lumMod val="10000"/>
                    <a:lumOff val="90000"/>
                  </a:schemeClr>
                </a:solidFill>
              </a:defRPr>
            </a:lvl1pPr>
            <a:lvl2pPr marL="720000">
              <a:buClrTx/>
              <a:buFont typeface="+mj-lt"/>
              <a:buAutoNum type="romanUcPeriod"/>
              <a:defRPr>
                <a:solidFill>
                  <a:schemeClr val="accent3">
                    <a:lumMod val="10000"/>
                    <a:lumOff val="90000"/>
                  </a:schemeClr>
                </a:solidFill>
              </a:defRPr>
            </a:lvl2pPr>
            <a:lvl3pPr marL="1044000">
              <a:buClrTx/>
              <a:buFont typeface="+mj-lt"/>
              <a:buAutoNum type="romanUcPeriod"/>
              <a:defRPr>
                <a:solidFill>
                  <a:schemeClr val="accent3">
                    <a:lumMod val="10000"/>
                    <a:lumOff val="90000"/>
                  </a:schemeClr>
                </a:solidFill>
              </a:defRPr>
            </a:lvl3pPr>
            <a:lvl4pPr marL="1350000">
              <a:buClrTx/>
              <a:buFont typeface="+mj-lt"/>
              <a:buAutoNum type="romanUcPeriod"/>
              <a:defRPr>
                <a:solidFill>
                  <a:schemeClr val="accent3">
                    <a:lumMod val="10000"/>
                    <a:lumOff val="90000"/>
                  </a:schemeClr>
                </a:solidFill>
              </a:defRPr>
            </a:lvl4pPr>
            <a:lvl5pPr marL="1638000">
              <a:buClrTx/>
              <a:buFont typeface="+mj-lt"/>
              <a:buAutoNum type="romanUcPeriod"/>
              <a:defRPr>
                <a:solidFill>
                  <a:schemeClr val="accent3">
                    <a:lumMod val="10000"/>
                    <a:lumOff val="9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0397967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FF3E1-1F7A-8276-4ACC-AA74AFC5363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O"/>
          </a:p>
        </p:txBody>
      </p:sp>
      <p:sp>
        <p:nvSpPr>
          <p:cNvPr id="3" name="Subtitle 2">
            <a:extLst>
              <a:ext uri="{FF2B5EF4-FFF2-40B4-BE49-F238E27FC236}">
                <a16:creationId xmlns:a16="http://schemas.microsoft.com/office/drawing/2014/main" id="{94913FC6-1880-819C-64CA-CD7C6D7F16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O"/>
          </a:p>
        </p:txBody>
      </p:sp>
      <p:sp>
        <p:nvSpPr>
          <p:cNvPr id="4" name="Date Placeholder 3">
            <a:extLst>
              <a:ext uri="{FF2B5EF4-FFF2-40B4-BE49-F238E27FC236}">
                <a16:creationId xmlns:a16="http://schemas.microsoft.com/office/drawing/2014/main" id="{66A4E05C-7519-5A2C-C558-8CC7F42C1B20}"/>
              </a:ext>
            </a:extLst>
          </p:cNvPr>
          <p:cNvSpPr>
            <a:spLocks noGrp="1"/>
          </p:cNvSpPr>
          <p:nvPr>
            <p:ph type="dt" sz="half" idx="10"/>
          </p:nvPr>
        </p:nvSpPr>
        <p:spPr/>
        <p:txBody>
          <a:bodyPr/>
          <a:lstStyle/>
          <a:p>
            <a:fld id="{96607C80-825F-F542-8C1A-7CCB89D83A51}" type="datetimeFigureOut">
              <a:rPr lang="en-NO" smtClean="0"/>
              <a:t>06/09/2023</a:t>
            </a:fld>
            <a:endParaRPr lang="en-NO"/>
          </a:p>
        </p:txBody>
      </p:sp>
      <p:sp>
        <p:nvSpPr>
          <p:cNvPr id="5" name="Footer Placeholder 4">
            <a:extLst>
              <a:ext uri="{FF2B5EF4-FFF2-40B4-BE49-F238E27FC236}">
                <a16:creationId xmlns:a16="http://schemas.microsoft.com/office/drawing/2014/main" id="{C12E9804-9BAA-DD2D-1754-D7E7EC83A979}"/>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53BF1042-1CD7-E39B-7F20-DAD41FDBE776}"/>
              </a:ext>
            </a:extLst>
          </p:cNvPr>
          <p:cNvSpPr>
            <a:spLocks noGrp="1"/>
          </p:cNvSpPr>
          <p:nvPr>
            <p:ph type="sldNum" sz="quarter" idx="12"/>
          </p:nvPr>
        </p:nvSpPr>
        <p:spPr/>
        <p:txBody>
          <a:bodyPr/>
          <a:lstStyle/>
          <a:p>
            <a:fld id="{D390F666-17CA-004C-917E-3DB3A7C46CDA}" type="slidenum">
              <a:rPr lang="en-NO" smtClean="0"/>
              <a:t>‹#›</a:t>
            </a:fld>
            <a:endParaRPr lang="en-NO"/>
          </a:p>
        </p:txBody>
      </p:sp>
    </p:spTree>
    <p:extLst>
      <p:ext uri="{BB962C8B-B14F-4D97-AF65-F5344CB8AC3E}">
        <p14:creationId xmlns:p14="http://schemas.microsoft.com/office/powerpoint/2010/main" val="29653529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79E37-0F65-E8B6-94C0-52858EE31CF6}"/>
              </a:ext>
            </a:extLst>
          </p:cNvPr>
          <p:cNvSpPr>
            <a:spLocks noGrp="1"/>
          </p:cNvSpPr>
          <p:nvPr>
            <p:ph type="title"/>
          </p:nvPr>
        </p:nvSpPr>
        <p:spPr/>
        <p:txBody>
          <a:bodyPr/>
          <a:lstStyle/>
          <a:p>
            <a:r>
              <a:rPr lang="en-GB"/>
              <a:t>Click to edit Master title style</a:t>
            </a:r>
            <a:endParaRPr lang="en-NO"/>
          </a:p>
        </p:txBody>
      </p:sp>
      <p:sp>
        <p:nvSpPr>
          <p:cNvPr id="3" name="Content Placeholder 2">
            <a:extLst>
              <a:ext uri="{FF2B5EF4-FFF2-40B4-BE49-F238E27FC236}">
                <a16:creationId xmlns:a16="http://schemas.microsoft.com/office/drawing/2014/main" id="{51B7969C-F49D-8BBE-5822-CEFE0E81E2E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B59F6864-804A-8A96-BF86-7E4E1FB1A492}"/>
              </a:ext>
            </a:extLst>
          </p:cNvPr>
          <p:cNvSpPr>
            <a:spLocks noGrp="1"/>
          </p:cNvSpPr>
          <p:nvPr>
            <p:ph type="dt" sz="half" idx="10"/>
          </p:nvPr>
        </p:nvSpPr>
        <p:spPr/>
        <p:txBody>
          <a:bodyPr/>
          <a:lstStyle/>
          <a:p>
            <a:fld id="{96607C80-825F-F542-8C1A-7CCB89D83A51}" type="datetimeFigureOut">
              <a:rPr lang="en-NO" smtClean="0"/>
              <a:t>06/09/2023</a:t>
            </a:fld>
            <a:endParaRPr lang="en-NO"/>
          </a:p>
        </p:txBody>
      </p:sp>
      <p:sp>
        <p:nvSpPr>
          <p:cNvPr id="5" name="Footer Placeholder 4">
            <a:extLst>
              <a:ext uri="{FF2B5EF4-FFF2-40B4-BE49-F238E27FC236}">
                <a16:creationId xmlns:a16="http://schemas.microsoft.com/office/drawing/2014/main" id="{32F91F57-147D-750E-44C8-CEA5D02970A8}"/>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40CF2C22-9D36-810B-210C-725754645F40}"/>
              </a:ext>
            </a:extLst>
          </p:cNvPr>
          <p:cNvSpPr>
            <a:spLocks noGrp="1"/>
          </p:cNvSpPr>
          <p:nvPr>
            <p:ph type="sldNum" sz="quarter" idx="12"/>
          </p:nvPr>
        </p:nvSpPr>
        <p:spPr/>
        <p:txBody>
          <a:bodyPr/>
          <a:lstStyle/>
          <a:p>
            <a:fld id="{D390F666-17CA-004C-917E-3DB3A7C46CDA}" type="slidenum">
              <a:rPr lang="en-NO" smtClean="0"/>
              <a:t>‹#›</a:t>
            </a:fld>
            <a:endParaRPr lang="en-NO"/>
          </a:p>
        </p:txBody>
      </p:sp>
    </p:spTree>
    <p:extLst>
      <p:ext uri="{BB962C8B-B14F-4D97-AF65-F5344CB8AC3E}">
        <p14:creationId xmlns:p14="http://schemas.microsoft.com/office/powerpoint/2010/main" val="31210799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Kapittel Blå">
    <p:bg>
      <p:bgPr>
        <a:solidFill>
          <a:schemeClr val="tx2"/>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891292E-00E9-453D-967C-3464D9CCC4F7}"/>
              </a:ext>
            </a:extLst>
          </p:cNvPr>
          <p:cNvSpPr>
            <a:spLocks noGrp="1"/>
          </p:cNvSpPr>
          <p:nvPr>
            <p:ph type="pic" sz="quarter" idx="16"/>
          </p:nvPr>
        </p:nvSpPr>
        <p:spPr>
          <a:xfrm>
            <a:off x="4897296" y="0"/>
            <a:ext cx="7294704" cy="6858325"/>
          </a:xfrm>
          <a:custGeom>
            <a:avLst/>
            <a:gdLst>
              <a:gd name="connsiteX0" fmla="*/ 2467646 w 7294704"/>
              <a:gd name="connsiteY0" fmla="*/ 0 h 6858325"/>
              <a:gd name="connsiteX1" fmla="*/ 7294704 w 7294704"/>
              <a:gd name="connsiteY1" fmla="*/ 0 h 6858325"/>
              <a:gd name="connsiteX2" fmla="*/ 7294704 w 7294704"/>
              <a:gd name="connsiteY2" fmla="*/ 6858325 h 6858325"/>
              <a:gd name="connsiteX3" fmla="*/ 0 w 7294704"/>
              <a:gd name="connsiteY3" fmla="*/ 6858325 h 6858325"/>
            </a:gdLst>
            <a:ahLst/>
            <a:cxnLst>
              <a:cxn ang="0">
                <a:pos x="connsiteX0" y="connsiteY0"/>
              </a:cxn>
              <a:cxn ang="0">
                <a:pos x="connsiteX1" y="connsiteY1"/>
              </a:cxn>
              <a:cxn ang="0">
                <a:pos x="connsiteX2" y="connsiteY2"/>
              </a:cxn>
              <a:cxn ang="0">
                <a:pos x="connsiteX3" y="connsiteY3"/>
              </a:cxn>
            </a:cxnLst>
            <a:rect l="l" t="t" r="r" b="b"/>
            <a:pathLst>
              <a:path w="7294704" h="6858325">
                <a:moveTo>
                  <a:pt x="2467646" y="0"/>
                </a:moveTo>
                <a:lnTo>
                  <a:pt x="7294704" y="0"/>
                </a:lnTo>
                <a:lnTo>
                  <a:pt x="7294704" y="6858325"/>
                </a:lnTo>
                <a:lnTo>
                  <a:pt x="0" y="6858325"/>
                </a:lnTo>
                <a:close/>
              </a:path>
            </a:pathLst>
          </a:custGeom>
        </p:spPr>
        <p:txBody>
          <a:bodyPr wrap="square">
            <a:noAutofit/>
          </a:bodyPr>
          <a:lstStyle>
            <a:lvl1pPr>
              <a:buNone/>
              <a:defRPr>
                <a:solidFill>
                  <a:schemeClr val="bg1"/>
                </a:solidFill>
              </a:defRPr>
            </a:lvl1pPr>
          </a:lstStyle>
          <a:p>
            <a:r>
              <a:rPr lang="en-GB"/>
              <a:t>Click icon to add picture</a:t>
            </a:r>
            <a:endParaRPr lang="nb-NO" dirty="0"/>
          </a:p>
        </p:txBody>
      </p:sp>
      <p:sp>
        <p:nvSpPr>
          <p:cNvPr id="2" name="Title 1">
            <a:extLst>
              <a:ext uri="{FF2B5EF4-FFF2-40B4-BE49-F238E27FC236}">
                <a16:creationId xmlns:a16="http://schemas.microsoft.com/office/drawing/2014/main" id="{AC19EA52-CBCE-445B-A868-0AF0E940F269}"/>
              </a:ext>
            </a:extLst>
          </p:cNvPr>
          <p:cNvSpPr>
            <a:spLocks noGrp="1"/>
          </p:cNvSpPr>
          <p:nvPr>
            <p:ph type="title" hasCustomPrompt="1"/>
          </p:nvPr>
        </p:nvSpPr>
        <p:spPr>
          <a:xfrm>
            <a:off x="720090" y="2668404"/>
            <a:ext cx="3993356" cy="1051168"/>
          </a:xfrm>
        </p:spPr>
        <p:txBody>
          <a:bodyPr/>
          <a:lstStyle>
            <a:lvl1pPr>
              <a:defRPr>
                <a:solidFill>
                  <a:schemeClr val="bg1"/>
                </a:solidFill>
              </a:defRPr>
            </a:lvl1pPr>
          </a:lstStyle>
          <a:p>
            <a:r>
              <a:rPr lang="en-US" dirty="0"/>
              <a:t>Click to edit Master title style</a:t>
            </a:r>
          </a:p>
        </p:txBody>
      </p:sp>
      <p:pic>
        <p:nvPicPr>
          <p:cNvPr id="3" name="Graphic 2">
            <a:extLst>
              <a:ext uri="{FF2B5EF4-FFF2-40B4-BE49-F238E27FC236}">
                <a16:creationId xmlns:a16="http://schemas.microsoft.com/office/drawing/2014/main" id="{EC897DDF-36D6-4E7B-B977-C5BF23D6A1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0090" y="0"/>
            <a:ext cx="1096735" cy="1303666"/>
          </a:xfrm>
          <a:prstGeom prst="rect">
            <a:avLst/>
          </a:prstGeom>
        </p:spPr>
      </p:pic>
      <p:sp>
        <p:nvSpPr>
          <p:cNvPr id="9" name="Text Placeholder 8">
            <a:extLst>
              <a:ext uri="{FF2B5EF4-FFF2-40B4-BE49-F238E27FC236}">
                <a16:creationId xmlns:a16="http://schemas.microsoft.com/office/drawing/2014/main" id="{2519DE2E-30A8-4795-8CA3-AB25AAE8A266}"/>
              </a:ext>
            </a:extLst>
          </p:cNvPr>
          <p:cNvSpPr>
            <a:spLocks noGrp="1"/>
          </p:cNvSpPr>
          <p:nvPr>
            <p:ph type="body" sz="quarter" idx="17"/>
          </p:nvPr>
        </p:nvSpPr>
        <p:spPr>
          <a:xfrm>
            <a:off x="1331118" y="4043680"/>
            <a:ext cx="3405188" cy="1981200"/>
          </a:xfrm>
        </p:spPr>
        <p:txBody>
          <a:bodyPr/>
          <a:lstStyle>
            <a:lvl1pPr marL="396000" indent="-396000">
              <a:buClrTx/>
              <a:buFont typeface="+mj-lt"/>
              <a:buAutoNum type="romanUcPeriod"/>
              <a:defRPr>
                <a:solidFill>
                  <a:schemeClr val="bg1"/>
                </a:solidFill>
              </a:defRPr>
            </a:lvl1pPr>
            <a:lvl2pPr marL="720000">
              <a:buClrTx/>
              <a:buFont typeface="+mj-lt"/>
              <a:buAutoNum type="romanUcPeriod"/>
              <a:defRPr>
                <a:solidFill>
                  <a:schemeClr val="bg1"/>
                </a:solidFill>
              </a:defRPr>
            </a:lvl2pPr>
            <a:lvl3pPr marL="1044000">
              <a:buClrTx/>
              <a:buFont typeface="+mj-lt"/>
              <a:buAutoNum type="romanUcPeriod"/>
              <a:defRPr>
                <a:solidFill>
                  <a:schemeClr val="bg1"/>
                </a:solidFill>
              </a:defRPr>
            </a:lvl3pPr>
            <a:lvl4pPr marL="1350000">
              <a:buClrTx/>
              <a:buFont typeface="+mj-lt"/>
              <a:buAutoNum type="romanUcPeriod"/>
              <a:defRPr>
                <a:solidFill>
                  <a:schemeClr val="bg1"/>
                </a:solidFill>
              </a:defRPr>
            </a:lvl4pPr>
            <a:lvl5pPr marL="1638000">
              <a:buClrTx/>
              <a:buFont typeface="+mj-lt"/>
              <a:buAutoNum type="romanUcPeriod"/>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2261C583-FD5B-DD91-8170-84AAEB56302C}"/>
              </a:ext>
            </a:extLst>
          </p:cNvPr>
          <p:cNvSpPr>
            <a:spLocks noGrp="1"/>
          </p:cNvSpPr>
          <p:nvPr>
            <p:ph type="dt" sz="half" idx="18"/>
          </p:nvPr>
        </p:nvSpPr>
        <p:spPr>
          <a:xfrm>
            <a:off x="4711699" y="6354535"/>
            <a:ext cx="2743200" cy="215444"/>
          </a:xfrm>
        </p:spPr>
        <p:txBody>
          <a:bodyPr/>
          <a:lstStyle>
            <a:lvl1pPr>
              <a:defRPr>
                <a:solidFill>
                  <a:schemeClr val="bg1"/>
                </a:solidFill>
              </a:defRPr>
            </a:lvl1pPr>
          </a:lstStyle>
          <a:p>
            <a:endParaRPr lang="nb-NO" dirty="0"/>
          </a:p>
        </p:txBody>
      </p:sp>
      <p:sp>
        <p:nvSpPr>
          <p:cNvPr id="5" name="Footer Placeholder 4">
            <a:extLst>
              <a:ext uri="{FF2B5EF4-FFF2-40B4-BE49-F238E27FC236}">
                <a16:creationId xmlns:a16="http://schemas.microsoft.com/office/drawing/2014/main" id="{18D7E2B3-6F8D-E9A1-1C6C-3248325BBC58}"/>
              </a:ext>
            </a:extLst>
          </p:cNvPr>
          <p:cNvSpPr>
            <a:spLocks noGrp="1"/>
          </p:cNvSpPr>
          <p:nvPr>
            <p:ph type="ftr" sz="quarter" idx="19"/>
          </p:nvPr>
        </p:nvSpPr>
        <p:spPr>
          <a:xfrm>
            <a:off x="8022499" y="6354539"/>
            <a:ext cx="3424012" cy="193899"/>
          </a:xfrm>
        </p:spPr>
        <p:txBody>
          <a:bodyPr/>
          <a:lstStyle>
            <a:lvl1pPr>
              <a:defRPr>
                <a:solidFill>
                  <a:schemeClr val="bg1"/>
                </a:solidFill>
              </a:defRPr>
            </a:lvl1pPr>
          </a:lstStyle>
          <a:p>
            <a:pPr algn="r"/>
            <a:r>
              <a:rPr lang="en-US"/>
              <a:t>Technology for a better society</a:t>
            </a:r>
            <a:endParaRPr lang="nb-NO" dirty="0"/>
          </a:p>
        </p:txBody>
      </p:sp>
      <p:sp>
        <p:nvSpPr>
          <p:cNvPr id="10" name="Slide Number Placeholder 9">
            <a:extLst>
              <a:ext uri="{FF2B5EF4-FFF2-40B4-BE49-F238E27FC236}">
                <a16:creationId xmlns:a16="http://schemas.microsoft.com/office/drawing/2014/main" id="{35C8ABA7-40DD-3BD3-C33E-D98FD7DDB91C}"/>
              </a:ext>
            </a:extLst>
          </p:cNvPr>
          <p:cNvSpPr>
            <a:spLocks noGrp="1"/>
          </p:cNvSpPr>
          <p:nvPr>
            <p:ph type="sldNum" sz="quarter" idx="20"/>
          </p:nvPr>
        </p:nvSpPr>
        <p:spPr>
          <a:xfrm>
            <a:off x="720089" y="6354535"/>
            <a:ext cx="3424012" cy="215444"/>
          </a:xfrm>
        </p:spPr>
        <p:txBody>
          <a:bodyPr/>
          <a:lstStyle>
            <a:lvl1pPr algn="l">
              <a:defRPr>
                <a:solidFill>
                  <a:schemeClr val="bg1"/>
                </a:solidFill>
              </a:defRPr>
            </a:lvl1pPr>
          </a:lstStyle>
          <a:p>
            <a:fld id="{E344FE64-9673-4E6C-96FF-C6B9E6BF336F}" type="slidenum">
              <a:rPr lang="nb-NO" smtClean="0"/>
              <a:pPr/>
              <a:t>‹#›</a:t>
            </a:fld>
            <a:endParaRPr lang="nb-NO" dirty="0"/>
          </a:p>
        </p:txBody>
      </p:sp>
    </p:spTree>
    <p:extLst>
      <p:ext uri="{BB962C8B-B14F-4D97-AF65-F5344CB8AC3E}">
        <p14:creationId xmlns:p14="http://schemas.microsoft.com/office/powerpoint/2010/main" val="12207803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Kapittel Rød">
    <p:bg>
      <p:bgPr>
        <a:solidFill>
          <a:schemeClr val="accent5"/>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891292E-00E9-453D-967C-3464D9CCC4F7}"/>
              </a:ext>
            </a:extLst>
          </p:cNvPr>
          <p:cNvSpPr>
            <a:spLocks noGrp="1"/>
          </p:cNvSpPr>
          <p:nvPr>
            <p:ph type="pic" sz="quarter" idx="16"/>
          </p:nvPr>
        </p:nvSpPr>
        <p:spPr>
          <a:xfrm>
            <a:off x="4897296" y="0"/>
            <a:ext cx="7294704" cy="6858325"/>
          </a:xfrm>
          <a:custGeom>
            <a:avLst/>
            <a:gdLst>
              <a:gd name="connsiteX0" fmla="*/ 2467646 w 7294704"/>
              <a:gd name="connsiteY0" fmla="*/ 0 h 6858325"/>
              <a:gd name="connsiteX1" fmla="*/ 7294704 w 7294704"/>
              <a:gd name="connsiteY1" fmla="*/ 0 h 6858325"/>
              <a:gd name="connsiteX2" fmla="*/ 7294704 w 7294704"/>
              <a:gd name="connsiteY2" fmla="*/ 6858325 h 6858325"/>
              <a:gd name="connsiteX3" fmla="*/ 0 w 7294704"/>
              <a:gd name="connsiteY3" fmla="*/ 6858325 h 6858325"/>
            </a:gdLst>
            <a:ahLst/>
            <a:cxnLst>
              <a:cxn ang="0">
                <a:pos x="connsiteX0" y="connsiteY0"/>
              </a:cxn>
              <a:cxn ang="0">
                <a:pos x="connsiteX1" y="connsiteY1"/>
              </a:cxn>
              <a:cxn ang="0">
                <a:pos x="connsiteX2" y="connsiteY2"/>
              </a:cxn>
              <a:cxn ang="0">
                <a:pos x="connsiteX3" y="connsiteY3"/>
              </a:cxn>
            </a:cxnLst>
            <a:rect l="l" t="t" r="r" b="b"/>
            <a:pathLst>
              <a:path w="7294704" h="6858325">
                <a:moveTo>
                  <a:pt x="2467646" y="0"/>
                </a:moveTo>
                <a:lnTo>
                  <a:pt x="7294704" y="0"/>
                </a:lnTo>
                <a:lnTo>
                  <a:pt x="7294704" y="6858325"/>
                </a:lnTo>
                <a:lnTo>
                  <a:pt x="0" y="6858325"/>
                </a:lnTo>
                <a:close/>
              </a:path>
            </a:pathLst>
          </a:custGeom>
        </p:spPr>
        <p:txBody>
          <a:bodyPr wrap="square">
            <a:noAutofit/>
          </a:bodyPr>
          <a:lstStyle>
            <a:lvl1pPr>
              <a:buNone/>
              <a:defRPr>
                <a:solidFill>
                  <a:schemeClr val="bg1"/>
                </a:solidFill>
              </a:defRPr>
            </a:lvl1pPr>
          </a:lstStyle>
          <a:p>
            <a:r>
              <a:rPr lang="en-GB"/>
              <a:t>Click icon to add picture</a:t>
            </a:r>
            <a:endParaRPr lang="nb-NO" dirty="0"/>
          </a:p>
        </p:txBody>
      </p:sp>
      <p:sp>
        <p:nvSpPr>
          <p:cNvPr id="2" name="Title 1">
            <a:extLst>
              <a:ext uri="{FF2B5EF4-FFF2-40B4-BE49-F238E27FC236}">
                <a16:creationId xmlns:a16="http://schemas.microsoft.com/office/drawing/2014/main" id="{AC19EA52-CBCE-445B-A868-0AF0E940F269}"/>
              </a:ext>
            </a:extLst>
          </p:cNvPr>
          <p:cNvSpPr>
            <a:spLocks noGrp="1"/>
          </p:cNvSpPr>
          <p:nvPr>
            <p:ph type="title" hasCustomPrompt="1"/>
          </p:nvPr>
        </p:nvSpPr>
        <p:spPr>
          <a:xfrm>
            <a:off x="720090" y="2668404"/>
            <a:ext cx="3993356" cy="1051168"/>
          </a:xfrm>
        </p:spPr>
        <p:txBody>
          <a:bodyPr/>
          <a:lstStyle>
            <a:lvl1pPr>
              <a:defRPr>
                <a:solidFill>
                  <a:schemeClr val="bg1"/>
                </a:solidFill>
              </a:defRPr>
            </a:lvl1pPr>
          </a:lstStyle>
          <a:p>
            <a:r>
              <a:rPr lang="en-US" dirty="0"/>
              <a:t>Click to edit Master title style</a:t>
            </a:r>
          </a:p>
        </p:txBody>
      </p:sp>
      <p:pic>
        <p:nvPicPr>
          <p:cNvPr id="3" name="Graphic 2">
            <a:extLst>
              <a:ext uri="{FF2B5EF4-FFF2-40B4-BE49-F238E27FC236}">
                <a16:creationId xmlns:a16="http://schemas.microsoft.com/office/drawing/2014/main" id="{EC897DDF-36D6-4E7B-B977-C5BF23D6A1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0090" y="0"/>
            <a:ext cx="1096735" cy="1303666"/>
          </a:xfrm>
          <a:prstGeom prst="rect">
            <a:avLst/>
          </a:prstGeom>
        </p:spPr>
      </p:pic>
      <p:sp>
        <p:nvSpPr>
          <p:cNvPr id="9" name="Text Placeholder 8">
            <a:extLst>
              <a:ext uri="{FF2B5EF4-FFF2-40B4-BE49-F238E27FC236}">
                <a16:creationId xmlns:a16="http://schemas.microsoft.com/office/drawing/2014/main" id="{2519DE2E-30A8-4795-8CA3-AB25AAE8A266}"/>
              </a:ext>
            </a:extLst>
          </p:cNvPr>
          <p:cNvSpPr>
            <a:spLocks noGrp="1"/>
          </p:cNvSpPr>
          <p:nvPr>
            <p:ph type="body" sz="quarter" idx="17"/>
          </p:nvPr>
        </p:nvSpPr>
        <p:spPr>
          <a:xfrm>
            <a:off x="1331118" y="4043680"/>
            <a:ext cx="3405188" cy="1981200"/>
          </a:xfrm>
        </p:spPr>
        <p:txBody>
          <a:bodyPr/>
          <a:lstStyle>
            <a:lvl1pPr marL="396000" indent="-396000">
              <a:buClrTx/>
              <a:buFont typeface="+mj-lt"/>
              <a:buAutoNum type="romanUcPeriod"/>
              <a:defRPr>
                <a:solidFill>
                  <a:schemeClr val="bg1"/>
                </a:solidFill>
              </a:defRPr>
            </a:lvl1pPr>
            <a:lvl2pPr marL="720000">
              <a:buClrTx/>
              <a:buFont typeface="+mj-lt"/>
              <a:buAutoNum type="romanUcPeriod"/>
              <a:defRPr>
                <a:solidFill>
                  <a:schemeClr val="bg1"/>
                </a:solidFill>
              </a:defRPr>
            </a:lvl2pPr>
            <a:lvl3pPr marL="1044000">
              <a:buClrTx/>
              <a:buFont typeface="+mj-lt"/>
              <a:buAutoNum type="romanUcPeriod"/>
              <a:defRPr>
                <a:solidFill>
                  <a:schemeClr val="bg1"/>
                </a:solidFill>
              </a:defRPr>
            </a:lvl3pPr>
            <a:lvl4pPr marL="1350000">
              <a:buClrTx/>
              <a:buFont typeface="+mj-lt"/>
              <a:buAutoNum type="romanUcPeriod"/>
              <a:defRPr>
                <a:solidFill>
                  <a:schemeClr val="bg1"/>
                </a:solidFill>
              </a:defRPr>
            </a:lvl4pPr>
            <a:lvl5pPr marL="1638000">
              <a:buClrTx/>
              <a:buFont typeface="+mj-lt"/>
              <a:buAutoNum type="romanUcPeriod"/>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a:extLst>
              <a:ext uri="{FF2B5EF4-FFF2-40B4-BE49-F238E27FC236}">
                <a16:creationId xmlns:a16="http://schemas.microsoft.com/office/drawing/2014/main" id="{A4591EBB-63A1-7AF6-AD12-3480E1D79DE4}"/>
              </a:ext>
            </a:extLst>
          </p:cNvPr>
          <p:cNvSpPr>
            <a:spLocks noGrp="1"/>
          </p:cNvSpPr>
          <p:nvPr>
            <p:ph type="dt" sz="half" idx="18"/>
          </p:nvPr>
        </p:nvSpPr>
        <p:spPr/>
        <p:txBody>
          <a:bodyPr/>
          <a:lstStyle/>
          <a:p>
            <a:endParaRPr lang="nb-NO" dirty="0"/>
          </a:p>
        </p:txBody>
      </p:sp>
      <p:sp>
        <p:nvSpPr>
          <p:cNvPr id="8" name="Footer Placeholder 7">
            <a:extLst>
              <a:ext uri="{FF2B5EF4-FFF2-40B4-BE49-F238E27FC236}">
                <a16:creationId xmlns:a16="http://schemas.microsoft.com/office/drawing/2014/main" id="{6AC39F5B-006F-0AE4-AE38-1C0F9343E86F}"/>
              </a:ext>
            </a:extLst>
          </p:cNvPr>
          <p:cNvSpPr>
            <a:spLocks noGrp="1"/>
          </p:cNvSpPr>
          <p:nvPr>
            <p:ph type="ftr" sz="quarter" idx="19"/>
          </p:nvPr>
        </p:nvSpPr>
        <p:spPr/>
        <p:txBody>
          <a:bodyPr/>
          <a:lstStyle/>
          <a:p>
            <a:pPr algn="r"/>
            <a:r>
              <a:rPr lang="en-US"/>
              <a:t>Technology for a better society</a:t>
            </a:r>
            <a:endParaRPr lang="nb-NO" dirty="0"/>
          </a:p>
        </p:txBody>
      </p:sp>
      <p:sp>
        <p:nvSpPr>
          <p:cNvPr id="10" name="Slide Number Placeholder 9">
            <a:extLst>
              <a:ext uri="{FF2B5EF4-FFF2-40B4-BE49-F238E27FC236}">
                <a16:creationId xmlns:a16="http://schemas.microsoft.com/office/drawing/2014/main" id="{FBBF87F7-F367-706C-1EF1-31510A1B9DB7}"/>
              </a:ext>
            </a:extLst>
          </p:cNvPr>
          <p:cNvSpPr>
            <a:spLocks noGrp="1"/>
          </p:cNvSpPr>
          <p:nvPr>
            <p:ph type="sldNum" sz="quarter" idx="20"/>
          </p:nvPr>
        </p:nvSpPr>
        <p:spPr/>
        <p:txBody>
          <a:bodyPr/>
          <a:lstStyle/>
          <a:p>
            <a:pPr algn="l"/>
            <a:fld id="{E344FE64-9673-4E6C-96FF-C6B9E6BF336F}" type="slidenum">
              <a:rPr lang="nb-NO" smtClean="0"/>
              <a:pPr algn="l"/>
              <a:t>‹#›</a:t>
            </a:fld>
            <a:endParaRPr lang="nb-NO" dirty="0"/>
          </a:p>
        </p:txBody>
      </p:sp>
    </p:spTree>
    <p:extLst>
      <p:ext uri="{BB962C8B-B14F-4D97-AF65-F5344CB8AC3E}">
        <p14:creationId xmlns:p14="http://schemas.microsoft.com/office/powerpoint/2010/main" val="24225405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Kapittel Lys Rød">
    <p:bg>
      <p:bgPr>
        <a:solidFill>
          <a:srgbClr val="DE9D9B"/>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891292E-00E9-453D-967C-3464D9CCC4F7}"/>
              </a:ext>
            </a:extLst>
          </p:cNvPr>
          <p:cNvSpPr>
            <a:spLocks noGrp="1"/>
          </p:cNvSpPr>
          <p:nvPr>
            <p:ph type="pic" sz="quarter" idx="16"/>
          </p:nvPr>
        </p:nvSpPr>
        <p:spPr>
          <a:xfrm>
            <a:off x="4897296" y="0"/>
            <a:ext cx="7294704" cy="6858325"/>
          </a:xfrm>
          <a:custGeom>
            <a:avLst/>
            <a:gdLst>
              <a:gd name="connsiteX0" fmla="*/ 2467646 w 7294704"/>
              <a:gd name="connsiteY0" fmla="*/ 0 h 6858325"/>
              <a:gd name="connsiteX1" fmla="*/ 7294704 w 7294704"/>
              <a:gd name="connsiteY1" fmla="*/ 0 h 6858325"/>
              <a:gd name="connsiteX2" fmla="*/ 7294704 w 7294704"/>
              <a:gd name="connsiteY2" fmla="*/ 6858325 h 6858325"/>
              <a:gd name="connsiteX3" fmla="*/ 0 w 7294704"/>
              <a:gd name="connsiteY3" fmla="*/ 6858325 h 6858325"/>
            </a:gdLst>
            <a:ahLst/>
            <a:cxnLst>
              <a:cxn ang="0">
                <a:pos x="connsiteX0" y="connsiteY0"/>
              </a:cxn>
              <a:cxn ang="0">
                <a:pos x="connsiteX1" y="connsiteY1"/>
              </a:cxn>
              <a:cxn ang="0">
                <a:pos x="connsiteX2" y="connsiteY2"/>
              </a:cxn>
              <a:cxn ang="0">
                <a:pos x="connsiteX3" y="connsiteY3"/>
              </a:cxn>
            </a:cxnLst>
            <a:rect l="l" t="t" r="r" b="b"/>
            <a:pathLst>
              <a:path w="7294704" h="6858325">
                <a:moveTo>
                  <a:pt x="2467646" y="0"/>
                </a:moveTo>
                <a:lnTo>
                  <a:pt x="7294704" y="0"/>
                </a:lnTo>
                <a:lnTo>
                  <a:pt x="7294704" y="6858325"/>
                </a:lnTo>
                <a:lnTo>
                  <a:pt x="0" y="6858325"/>
                </a:lnTo>
                <a:close/>
              </a:path>
            </a:pathLst>
          </a:custGeom>
        </p:spPr>
        <p:txBody>
          <a:bodyPr wrap="square">
            <a:noAutofit/>
          </a:bodyPr>
          <a:lstStyle>
            <a:lvl1pPr>
              <a:buNone/>
              <a:defRPr>
                <a:solidFill>
                  <a:schemeClr val="tx2"/>
                </a:solidFill>
              </a:defRPr>
            </a:lvl1pPr>
          </a:lstStyle>
          <a:p>
            <a:r>
              <a:rPr lang="en-GB"/>
              <a:t>Click icon to add picture</a:t>
            </a:r>
            <a:endParaRPr lang="nb-NO" dirty="0"/>
          </a:p>
        </p:txBody>
      </p:sp>
      <p:sp>
        <p:nvSpPr>
          <p:cNvPr id="2" name="Title 1">
            <a:extLst>
              <a:ext uri="{FF2B5EF4-FFF2-40B4-BE49-F238E27FC236}">
                <a16:creationId xmlns:a16="http://schemas.microsoft.com/office/drawing/2014/main" id="{AC19EA52-CBCE-445B-A868-0AF0E940F269}"/>
              </a:ext>
            </a:extLst>
          </p:cNvPr>
          <p:cNvSpPr>
            <a:spLocks noGrp="1"/>
          </p:cNvSpPr>
          <p:nvPr>
            <p:ph type="title"/>
          </p:nvPr>
        </p:nvSpPr>
        <p:spPr>
          <a:xfrm>
            <a:off x="720090" y="2668404"/>
            <a:ext cx="3993356" cy="1051168"/>
          </a:xfrm>
        </p:spPr>
        <p:txBody>
          <a:bodyPr/>
          <a:lstStyle>
            <a:lvl1pPr>
              <a:defRPr>
                <a:solidFill>
                  <a:schemeClr val="tx2"/>
                </a:solidFill>
              </a:defRPr>
            </a:lvl1pPr>
          </a:lstStyle>
          <a:p>
            <a:r>
              <a:rPr lang="en-GB"/>
              <a:t>Click to edit Master title style</a:t>
            </a:r>
            <a:endParaRPr lang="en-US" dirty="0"/>
          </a:p>
        </p:txBody>
      </p:sp>
      <p:pic>
        <p:nvPicPr>
          <p:cNvPr id="3" name="Graphic 2">
            <a:extLst>
              <a:ext uri="{FF2B5EF4-FFF2-40B4-BE49-F238E27FC236}">
                <a16:creationId xmlns:a16="http://schemas.microsoft.com/office/drawing/2014/main" id="{EC897DDF-36D6-4E7B-B977-C5BF23D6A1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0090" y="0"/>
            <a:ext cx="1096735" cy="1303666"/>
          </a:xfrm>
          <a:prstGeom prst="rect">
            <a:avLst/>
          </a:prstGeom>
        </p:spPr>
      </p:pic>
      <p:sp>
        <p:nvSpPr>
          <p:cNvPr id="9" name="Text Placeholder 8">
            <a:extLst>
              <a:ext uri="{FF2B5EF4-FFF2-40B4-BE49-F238E27FC236}">
                <a16:creationId xmlns:a16="http://schemas.microsoft.com/office/drawing/2014/main" id="{2519DE2E-30A8-4795-8CA3-AB25AAE8A266}"/>
              </a:ext>
            </a:extLst>
          </p:cNvPr>
          <p:cNvSpPr>
            <a:spLocks noGrp="1"/>
          </p:cNvSpPr>
          <p:nvPr>
            <p:ph type="body" sz="quarter" idx="17"/>
          </p:nvPr>
        </p:nvSpPr>
        <p:spPr>
          <a:xfrm>
            <a:off x="1331118" y="4043680"/>
            <a:ext cx="3405188" cy="1981200"/>
          </a:xfrm>
        </p:spPr>
        <p:txBody>
          <a:bodyPr/>
          <a:lstStyle>
            <a:lvl1pPr marL="396000" indent="-396000">
              <a:buClrTx/>
              <a:buFont typeface="+mj-lt"/>
              <a:buAutoNum type="romanUcPeriod"/>
              <a:defRPr>
                <a:solidFill>
                  <a:schemeClr val="tx2"/>
                </a:solidFill>
              </a:defRPr>
            </a:lvl1pPr>
            <a:lvl2pPr marL="720000">
              <a:buClrTx/>
              <a:buFont typeface="+mj-lt"/>
              <a:buAutoNum type="romanUcPeriod"/>
              <a:defRPr>
                <a:solidFill>
                  <a:schemeClr val="tx2"/>
                </a:solidFill>
              </a:defRPr>
            </a:lvl2pPr>
            <a:lvl3pPr marL="1044000">
              <a:buClrTx/>
              <a:buFont typeface="+mj-lt"/>
              <a:buAutoNum type="romanUcPeriod"/>
              <a:defRPr>
                <a:solidFill>
                  <a:schemeClr val="tx2"/>
                </a:solidFill>
              </a:defRPr>
            </a:lvl3pPr>
            <a:lvl4pPr marL="1350000">
              <a:buClrTx/>
              <a:buFont typeface="+mj-lt"/>
              <a:buAutoNum type="romanUcPeriod"/>
              <a:defRPr>
                <a:solidFill>
                  <a:schemeClr val="tx2"/>
                </a:solidFill>
              </a:defRPr>
            </a:lvl4pPr>
            <a:lvl5pPr marL="1638000">
              <a:buClrTx/>
              <a:buFont typeface="+mj-lt"/>
              <a:buAutoNum type="romanUcPeriod"/>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D0EDB0B6-0952-8308-67B4-5FF61ED0CAEA}"/>
              </a:ext>
            </a:extLst>
          </p:cNvPr>
          <p:cNvSpPr>
            <a:spLocks noGrp="1"/>
          </p:cNvSpPr>
          <p:nvPr>
            <p:ph type="dt" sz="half" idx="18"/>
          </p:nvPr>
        </p:nvSpPr>
        <p:spPr/>
        <p:txBody>
          <a:bodyPr/>
          <a:lstStyle/>
          <a:p>
            <a:endParaRPr lang="nb-NO" dirty="0"/>
          </a:p>
        </p:txBody>
      </p:sp>
      <p:sp>
        <p:nvSpPr>
          <p:cNvPr id="5" name="Footer Placeholder 4">
            <a:extLst>
              <a:ext uri="{FF2B5EF4-FFF2-40B4-BE49-F238E27FC236}">
                <a16:creationId xmlns:a16="http://schemas.microsoft.com/office/drawing/2014/main" id="{D2147BDF-8B4A-A73D-84DD-73FFC7E92C75}"/>
              </a:ext>
            </a:extLst>
          </p:cNvPr>
          <p:cNvSpPr>
            <a:spLocks noGrp="1"/>
          </p:cNvSpPr>
          <p:nvPr>
            <p:ph type="ftr" sz="quarter" idx="19"/>
          </p:nvPr>
        </p:nvSpPr>
        <p:spPr/>
        <p:txBody>
          <a:bodyPr/>
          <a:lstStyle/>
          <a:p>
            <a:pPr algn="r"/>
            <a:r>
              <a:rPr lang="en-US"/>
              <a:t>Technology for a better society</a:t>
            </a:r>
            <a:endParaRPr lang="nb-NO" dirty="0"/>
          </a:p>
        </p:txBody>
      </p:sp>
      <p:sp>
        <p:nvSpPr>
          <p:cNvPr id="6" name="Slide Number Placeholder 5">
            <a:extLst>
              <a:ext uri="{FF2B5EF4-FFF2-40B4-BE49-F238E27FC236}">
                <a16:creationId xmlns:a16="http://schemas.microsoft.com/office/drawing/2014/main" id="{34B85DCE-7594-27BF-71E8-647ED796DDA0}"/>
              </a:ext>
            </a:extLst>
          </p:cNvPr>
          <p:cNvSpPr>
            <a:spLocks noGrp="1"/>
          </p:cNvSpPr>
          <p:nvPr>
            <p:ph type="sldNum" sz="quarter" idx="20"/>
          </p:nvPr>
        </p:nvSpPr>
        <p:spPr/>
        <p:txBody>
          <a:bodyPr/>
          <a:lstStyle/>
          <a:p>
            <a:pPr algn="l"/>
            <a:fld id="{E344FE64-9673-4E6C-96FF-C6B9E6BF336F}" type="slidenum">
              <a:rPr lang="nb-NO" smtClean="0"/>
              <a:pPr algn="l"/>
              <a:t>‹#›</a:t>
            </a:fld>
            <a:endParaRPr lang="nb-NO" dirty="0"/>
          </a:p>
        </p:txBody>
      </p:sp>
    </p:spTree>
    <p:extLst>
      <p:ext uri="{BB962C8B-B14F-4D97-AF65-F5344CB8AC3E}">
        <p14:creationId xmlns:p14="http://schemas.microsoft.com/office/powerpoint/2010/main" val="972592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tel og innho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5" y="379964"/>
            <a:ext cx="9369266"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Date Placeholder 2">
            <a:extLst>
              <a:ext uri="{FF2B5EF4-FFF2-40B4-BE49-F238E27FC236}">
                <a16:creationId xmlns:a16="http://schemas.microsoft.com/office/drawing/2014/main" id="{203F8D64-F93E-F455-32CE-3A57D80E9D70}"/>
              </a:ext>
            </a:extLst>
          </p:cNvPr>
          <p:cNvSpPr>
            <a:spLocks noGrp="1"/>
          </p:cNvSpPr>
          <p:nvPr>
            <p:ph type="dt" sz="half" idx="13"/>
          </p:nvPr>
        </p:nvSpPr>
        <p:spPr/>
        <p:txBody>
          <a:bodyPr/>
          <a:lstStyle/>
          <a:p>
            <a:fld id="{96607C80-825F-F542-8C1A-7CCB89D83A51}" type="datetimeFigureOut">
              <a:rPr lang="en-NO" smtClean="0"/>
              <a:t>06/09/2023</a:t>
            </a:fld>
            <a:endParaRPr lang="en-NO"/>
          </a:p>
        </p:txBody>
      </p:sp>
      <p:sp>
        <p:nvSpPr>
          <p:cNvPr id="4" name="Footer Placeholder 3">
            <a:extLst>
              <a:ext uri="{FF2B5EF4-FFF2-40B4-BE49-F238E27FC236}">
                <a16:creationId xmlns:a16="http://schemas.microsoft.com/office/drawing/2014/main" id="{4FFE5EF0-15AE-3421-AC6F-1ADC80407060}"/>
              </a:ext>
            </a:extLst>
          </p:cNvPr>
          <p:cNvSpPr>
            <a:spLocks noGrp="1"/>
          </p:cNvSpPr>
          <p:nvPr>
            <p:ph type="ftr" sz="quarter" idx="14"/>
          </p:nvPr>
        </p:nvSpPr>
        <p:spPr/>
        <p:txBody>
          <a:bodyPr/>
          <a:lstStyle/>
          <a:p>
            <a:endParaRPr lang="en-NO"/>
          </a:p>
        </p:txBody>
      </p:sp>
      <p:sp>
        <p:nvSpPr>
          <p:cNvPr id="5" name="Slide Number Placeholder 4">
            <a:extLst>
              <a:ext uri="{FF2B5EF4-FFF2-40B4-BE49-F238E27FC236}">
                <a16:creationId xmlns:a16="http://schemas.microsoft.com/office/drawing/2014/main" id="{E0298708-0E76-B8DB-8A03-D4F4C16072A8}"/>
              </a:ext>
            </a:extLst>
          </p:cNvPr>
          <p:cNvSpPr>
            <a:spLocks noGrp="1"/>
          </p:cNvSpPr>
          <p:nvPr>
            <p:ph type="sldNum" sz="quarter" idx="15"/>
          </p:nvPr>
        </p:nvSpPr>
        <p:spPr/>
        <p:txBody>
          <a:bodyPr/>
          <a:lstStyle/>
          <a:p>
            <a:fld id="{D390F666-17CA-004C-917E-3DB3A7C46CDA}" type="slidenum">
              <a:rPr lang="en-NO" smtClean="0"/>
              <a:t>‹#›</a:t>
            </a:fld>
            <a:endParaRPr lang="en-NO"/>
          </a:p>
        </p:txBody>
      </p:sp>
      <p:sp>
        <p:nvSpPr>
          <p:cNvPr id="8" name="Content Placeholder 2">
            <a:extLst>
              <a:ext uri="{FF2B5EF4-FFF2-40B4-BE49-F238E27FC236}">
                <a16:creationId xmlns:a16="http://schemas.microsoft.com/office/drawing/2014/main" id="{BE0BDC41-E50E-CACD-3107-AFB3314F7234}"/>
              </a:ext>
            </a:extLst>
          </p:cNvPr>
          <p:cNvSpPr>
            <a:spLocks noGrp="1"/>
          </p:cNvSpPr>
          <p:nvPr>
            <p:ph idx="1" hasCustomPrompt="1"/>
          </p:nvPr>
        </p:nvSpPr>
        <p:spPr>
          <a:xfrm>
            <a:off x="758189" y="2259018"/>
            <a:ext cx="10713721" cy="3910012"/>
          </a:xfrm>
        </p:spPr>
        <p:txBody>
          <a:bodyPr/>
          <a:lstStyle>
            <a:lvl1pPr>
              <a:defRPr/>
            </a:lvl1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9731372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Kapittel Grønn">
    <p:bg>
      <p:bgPr>
        <a:solidFill>
          <a:schemeClr val="accent1"/>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891292E-00E9-453D-967C-3464D9CCC4F7}"/>
              </a:ext>
            </a:extLst>
          </p:cNvPr>
          <p:cNvSpPr>
            <a:spLocks noGrp="1"/>
          </p:cNvSpPr>
          <p:nvPr>
            <p:ph type="pic" sz="quarter" idx="16"/>
          </p:nvPr>
        </p:nvSpPr>
        <p:spPr>
          <a:xfrm>
            <a:off x="4897296" y="0"/>
            <a:ext cx="7294704" cy="6858325"/>
          </a:xfrm>
          <a:custGeom>
            <a:avLst/>
            <a:gdLst>
              <a:gd name="connsiteX0" fmla="*/ 2467646 w 7294704"/>
              <a:gd name="connsiteY0" fmla="*/ 0 h 6858325"/>
              <a:gd name="connsiteX1" fmla="*/ 7294704 w 7294704"/>
              <a:gd name="connsiteY1" fmla="*/ 0 h 6858325"/>
              <a:gd name="connsiteX2" fmla="*/ 7294704 w 7294704"/>
              <a:gd name="connsiteY2" fmla="*/ 6858325 h 6858325"/>
              <a:gd name="connsiteX3" fmla="*/ 0 w 7294704"/>
              <a:gd name="connsiteY3" fmla="*/ 6858325 h 6858325"/>
            </a:gdLst>
            <a:ahLst/>
            <a:cxnLst>
              <a:cxn ang="0">
                <a:pos x="connsiteX0" y="connsiteY0"/>
              </a:cxn>
              <a:cxn ang="0">
                <a:pos x="connsiteX1" y="connsiteY1"/>
              </a:cxn>
              <a:cxn ang="0">
                <a:pos x="connsiteX2" y="connsiteY2"/>
              </a:cxn>
              <a:cxn ang="0">
                <a:pos x="connsiteX3" y="connsiteY3"/>
              </a:cxn>
            </a:cxnLst>
            <a:rect l="l" t="t" r="r" b="b"/>
            <a:pathLst>
              <a:path w="7294704" h="6858325">
                <a:moveTo>
                  <a:pt x="2467646" y="0"/>
                </a:moveTo>
                <a:lnTo>
                  <a:pt x="7294704" y="0"/>
                </a:lnTo>
                <a:lnTo>
                  <a:pt x="7294704" y="6858325"/>
                </a:lnTo>
                <a:lnTo>
                  <a:pt x="0" y="6858325"/>
                </a:lnTo>
                <a:close/>
              </a:path>
            </a:pathLst>
          </a:custGeom>
        </p:spPr>
        <p:txBody>
          <a:bodyPr wrap="square">
            <a:noAutofit/>
          </a:bodyPr>
          <a:lstStyle>
            <a:lvl1pPr>
              <a:buNone/>
              <a:defRPr>
                <a:solidFill>
                  <a:schemeClr val="bg1"/>
                </a:solidFill>
              </a:defRPr>
            </a:lvl1pPr>
          </a:lstStyle>
          <a:p>
            <a:r>
              <a:rPr lang="en-GB"/>
              <a:t>Click icon to add picture</a:t>
            </a:r>
            <a:endParaRPr lang="nb-NO" dirty="0"/>
          </a:p>
        </p:txBody>
      </p:sp>
      <p:sp>
        <p:nvSpPr>
          <p:cNvPr id="2" name="Title 1">
            <a:extLst>
              <a:ext uri="{FF2B5EF4-FFF2-40B4-BE49-F238E27FC236}">
                <a16:creationId xmlns:a16="http://schemas.microsoft.com/office/drawing/2014/main" id="{AC19EA52-CBCE-445B-A868-0AF0E940F269}"/>
              </a:ext>
            </a:extLst>
          </p:cNvPr>
          <p:cNvSpPr>
            <a:spLocks noGrp="1"/>
          </p:cNvSpPr>
          <p:nvPr>
            <p:ph type="title"/>
          </p:nvPr>
        </p:nvSpPr>
        <p:spPr>
          <a:xfrm>
            <a:off x="720090" y="2668404"/>
            <a:ext cx="3993356" cy="1051168"/>
          </a:xfrm>
        </p:spPr>
        <p:txBody>
          <a:bodyPr/>
          <a:lstStyle>
            <a:lvl1pPr>
              <a:defRPr>
                <a:solidFill>
                  <a:schemeClr val="bg1"/>
                </a:solidFill>
              </a:defRPr>
            </a:lvl1pPr>
          </a:lstStyle>
          <a:p>
            <a:r>
              <a:rPr lang="en-GB"/>
              <a:t>Click to edit Master title style</a:t>
            </a:r>
            <a:endParaRPr lang="en-US" dirty="0"/>
          </a:p>
        </p:txBody>
      </p:sp>
      <p:pic>
        <p:nvPicPr>
          <p:cNvPr id="3" name="Graphic 2">
            <a:extLst>
              <a:ext uri="{FF2B5EF4-FFF2-40B4-BE49-F238E27FC236}">
                <a16:creationId xmlns:a16="http://schemas.microsoft.com/office/drawing/2014/main" id="{EC897DDF-36D6-4E7B-B977-C5BF23D6A1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0090" y="0"/>
            <a:ext cx="1096735" cy="1303666"/>
          </a:xfrm>
          <a:prstGeom prst="rect">
            <a:avLst/>
          </a:prstGeom>
        </p:spPr>
      </p:pic>
      <p:sp>
        <p:nvSpPr>
          <p:cNvPr id="9" name="Text Placeholder 8">
            <a:extLst>
              <a:ext uri="{FF2B5EF4-FFF2-40B4-BE49-F238E27FC236}">
                <a16:creationId xmlns:a16="http://schemas.microsoft.com/office/drawing/2014/main" id="{2519DE2E-30A8-4795-8CA3-AB25AAE8A266}"/>
              </a:ext>
            </a:extLst>
          </p:cNvPr>
          <p:cNvSpPr>
            <a:spLocks noGrp="1"/>
          </p:cNvSpPr>
          <p:nvPr>
            <p:ph type="body" sz="quarter" idx="17"/>
          </p:nvPr>
        </p:nvSpPr>
        <p:spPr>
          <a:xfrm>
            <a:off x="1331118" y="4043680"/>
            <a:ext cx="3405188" cy="1981200"/>
          </a:xfrm>
        </p:spPr>
        <p:txBody>
          <a:bodyPr/>
          <a:lstStyle>
            <a:lvl1pPr marL="396000" indent="-396000">
              <a:buClrTx/>
              <a:buFont typeface="+mj-lt"/>
              <a:buAutoNum type="romanUcPeriod"/>
              <a:defRPr>
                <a:solidFill>
                  <a:schemeClr val="bg1"/>
                </a:solidFill>
              </a:defRPr>
            </a:lvl1pPr>
            <a:lvl2pPr marL="720000">
              <a:buClrTx/>
              <a:buFont typeface="+mj-lt"/>
              <a:buAutoNum type="romanUcPeriod"/>
              <a:defRPr>
                <a:solidFill>
                  <a:schemeClr val="bg1"/>
                </a:solidFill>
              </a:defRPr>
            </a:lvl2pPr>
            <a:lvl3pPr marL="1044000">
              <a:buClrTx/>
              <a:buFont typeface="+mj-lt"/>
              <a:buAutoNum type="romanUcPeriod"/>
              <a:defRPr>
                <a:solidFill>
                  <a:schemeClr val="bg1"/>
                </a:solidFill>
              </a:defRPr>
            </a:lvl3pPr>
            <a:lvl4pPr marL="1350000">
              <a:buClrTx/>
              <a:buFont typeface="+mj-lt"/>
              <a:buAutoNum type="romanUcPeriod"/>
              <a:defRPr>
                <a:solidFill>
                  <a:schemeClr val="bg1"/>
                </a:solidFill>
              </a:defRPr>
            </a:lvl4pPr>
            <a:lvl5pPr marL="1638000">
              <a:buClrTx/>
              <a:buFont typeface="+mj-lt"/>
              <a:buAutoNum type="romanUcPeriod"/>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AEE04267-51A5-4300-B1A3-345A67D0D394}"/>
              </a:ext>
            </a:extLst>
          </p:cNvPr>
          <p:cNvSpPr>
            <a:spLocks noGrp="1"/>
          </p:cNvSpPr>
          <p:nvPr>
            <p:ph type="dt" sz="half" idx="18"/>
          </p:nvPr>
        </p:nvSpPr>
        <p:spPr/>
        <p:txBody>
          <a:bodyPr/>
          <a:lstStyle/>
          <a:p>
            <a:endParaRPr lang="nb-NO" dirty="0"/>
          </a:p>
        </p:txBody>
      </p:sp>
      <p:sp>
        <p:nvSpPr>
          <p:cNvPr id="5" name="Footer Placeholder 4">
            <a:extLst>
              <a:ext uri="{FF2B5EF4-FFF2-40B4-BE49-F238E27FC236}">
                <a16:creationId xmlns:a16="http://schemas.microsoft.com/office/drawing/2014/main" id="{EFF75DB9-E2A7-5147-0D09-6C7B99412E6D}"/>
              </a:ext>
            </a:extLst>
          </p:cNvPr>
          <p:cNvSpPr>
            <a:spLocks noGrp="1"/>
          </p:cNvSpPr>
          <p:nvPr>
            <p:ph type="ftr" sz="quarter" idx="19"/>
          </p:nvPr>
        </p:nvSpPr>
        <p:spPr/>
        <p:txBody>
          <a:bodyPr/>
          <a:lstStyle/>
          <a:p>
            <a:pPr algn="r"/>
            <a:r>
              <a:rPr lang="en-US"/>
              <a:t>Technology for a better society</a:t>
            </a:r>
            <a:endParaRPr lang="nb-NO" dirty="0"/>
          </a:p>
        </p:txBody>
      </p:sp>
      <p:sp>
        <p:nvSpPr>
          <p:cNvPr id="6" name="Slide Number Placeholder 5">
            <a:extLst>
              <a:ext uri="{FF2B5EF4-FFF2-40B4-BE49-F238E27FC236}">
                <a16:creationId xmlns:a16="http://schemas.microsoft.com/office/drawing/2014/main" id="{2BAFADEB-E1F3-D483-7A5E-FA1241E56778}"/>
              </a:ext>
            </a:extLst>
          </p:cNvPr>
          <p:cNvSpPr>
            <a:spLocks noGrp="1"/>
          </p:cNvSpPr>
          <p:nvPr>
            <p:ph type="sldNum" sz="quarter" idx="20"/>
          </p:nvPr>
        </p:nvSpPr>
        <p:spPr/>
        <p:txBody>
          <a:bodyPr/>
          <a:lstStyle/>
          <a:p>
            <a:pPr algn="l"/>
            <a:fld id="{E344FE64-9673-4E6C-96FF-C6B9E6BF336F}" type="slidenum">
              <a:rPr lang="nb-NO" smtClean="0"/>
              <a:pPr algn="l"/>
              <a:t>‹#›</a:t>
            </a:fld>
            <a:endParaRPr lang="nb-NO" dirty="0"/>
          </a:p>
        </p:txBody>
      </p:sp>
    </p:spTree>
    <p:extLst>
      <p:ext uri="{BB962C8B-B14F-4D97-AF65-F5344CB8AC3E}">
        <p14:creationId xmlns:p14="http://schemas.microsoft.com/office/powerpoint/2010/main" val="3011040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Kapittel Lys Grønn">
    <p:bg>
      <p:bgPr>
        <a:solidFill>
          <a:schemeClr val="accent2"/>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891292E-00E9-453D-967C-3464D9CCC4F7}"/>
              </a:ext>
            </a:extLst>
          </p:cNvPr>
          <p:cNvSpPr>
            <a:spLocks noGrp="1"/>
          </p:cNvSpPr>
          <p:nvPr>
            <p:ph type="pic" sz="quarter" idx="16"/>
          </p:nvPr>
        </p:nvSpPr>
        <p:spPr>
          <a:xfrm>
            <a:off x="4897296" y="0"/>
            <a:ext cx="7294704" cy="6858325"/>
          </a:xfrm>
          <a:custGeom>
            <a:avLst/>
            <a:gdLst>
              <a:gd name="connsiteX0" fmla="*/ 2467646 w 7294704"/>
              <a:gd name="connsiteY0" fmla="*/ 0 h 6858325"/>
              <a:gd name="connsiteX1" fmla="*/ 7294704 w 7294704"/>
              <a:gd name="connsiteY1" fmla="*/ 0 h 6858325"/>
              <a:gd name="connsiteX2" fmla="*/ 7294704 w 7294704"/>
              <a:gd name="connsiteY2" fmla="*/ 6858325 h 6858325"/>
              <a:gd name="connsiteX3" fmla="*/ 0 w 7294704"/>
              <a:gd name="connsiteY3" fmla="*/ 6858325 h 6858325"/>
            </a:gdLst>
            <a:ahLst/>
            <a:cxnLst>
              <a:cxn ang="0">
                <a:pos x="connsiteX0" y="connsiteY0"/>
              </a:cxn>
              <a:cxn ang="0">
                <a:pos x="connsiteX1" y="connsiteY1"/>
              </a:cxn>
              <a:cxn ang="0">
                <a:pos x="connsiteX2" y="connsiteY2"/>
              </a:cxn>
              <a:cxn ang="0">
                <a:pos x="connsiteX3" y="connsiteY3"/>
              </a:cxn>
            </a:cxnLst>
            <a:rect l="l" t="t" r="r" b="b"/>
            <a:pathLst>
              <a:path w="7294704" h="6858325">
                <a:moveTo>
                  <a:pt x="2467646" y="0"/>
                </a:moveTo>
                <a:lnTo>
                  <a:pt x="7294704" y="0"/>
                </a:lnTo>
                <a:lnTo>
                  <a:pt x="7294704" y="6858325"/>
                </a:lnTo>
                <a:lnTo>
                  <a:pt x="0" y="6858325"/>
                </a:lnTo>
                <a:close/>
              </a:path>
            </a:pathLst>
          </a:custGeom>
        </p:spPr>
        <p:txBody>
          <a:bodyPr wrap="square">
            <a:noAutofit/>
          </a:bodyPr>
          <a:lstStyle>
            <a:lvl1pPr>
              <a:buNone/>
              <a:defRPr>
                <a:solidFill>
                  <a:schemeClr val="tx2"/>
                </a:solidFill>
              </a:defRPr>
            </a:lvl1pPr>
          </a:lstStyle>
          <a:p>
            <a:r>
              <a:rPr lang="en-GB"/>
              <a:t>Click icon to add picture</a:t>
            </a:r>
            <a:endParaRPr lang="nb-NO" dirty="0"/>
          </a:p>
        </p:txBody>
      </p:sp>
      <p:sp>
        <p:nvSpPr>
          <p:cNvPr id="2" name="Title 1">
            <a:extLst>
              <a:ext uri="{FF2B5EF4-FFF2-40B4-BE49-F238E27FC236}">
                <a16:creationId xmlns:a16="http://schemas.microsoft.com/office/drawing/2014/main" id="{AC19EA52-CBCE-445B-A868-0AF0E940F269}"/>
              </a:ext>
            </a:extLst>
          </p:cNvPr>
          <p:cNvSpPr>
            <a:spLocks noGrp="1"/>
          </p:cNvSpPr>
          <p:nvPr>
            <p:ph type="title"/>
          </p:nvPr>
        </p:nvSpPr>
        <p:spPr>
          <a:xfrm>
            <a:off x="720090" y="2668404"/>
            <a:ext cx="3993356" cy="1051168"/>
          </a:xfrm>
        </p:spPr>
        <p:txBody>
          <a:bodyPr/>
          <a:lstStyle>
            <a:lvl1pPr>
              <a:defRPr>
                <a:solidFill>
                  <a:schemeClr val="tx2"/>
                </a:solidFill>
              </a:defRPr>
            </a:lvl1pPr>
          </a:lstStyle>
          <a:p>
            <a:r>
              <a:rPr lang="en-GB"/>
              <a:t>Click to edit Master title style</a:t>
            </a:r>
            <a:endParaRPr lang="en-US" dirty="0"/>
          </a:p>
        </p:txBody>
      </p:sp>
      <p:pic>
        <p:nvPicPr>
          <p:cNvPr id="3" name="Graphic 2">
            <a:extLst>
              <a:ext uri="{FF2B5EF4-FFF2-40B4-BE49-F238E27FC236}">
                <a16:creationId xmlns:a16="http://schemas.microsoft.com/office/drawing/2014/main" id="{EC897DDF-36D6-4E7B-B977-C5BF23D6A1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0090" y="0"/>
            <a:ext cx="1096735" cy="1303666"/>
          </a:xfrm>
          <a:prstGeom prst="rect">
            <a:avLst/>
          </a:prstGeom>
        </p:spPr>
      </p:pic>
      <p:sp>
        <p:nvSpPr>
          <p:cNvPr id="9" name="Text Placeholder 8">
            <a:extLst>
              <a:ext uri="{FF2B5EF4-FFF2-40B4-BE49-F238E27FC236}">
                <a16:creationId xmlns:a16="http://schemas.microsoft.com/office/drawing/2014/main" id="{2519DE2E-30A8-4795-8CA3-AB25AAE8A266}"/>
              </a:ext>
            </a:extLst>
          </p:cNvPr>
          <p:cNvSpPr>
            <a:spLocks noGrp="1"/>
          </p:cNvSpPr>
          <p:nvPr>
            <p:ph type="body" sz="quarter" idx="17"/>
          </p:nvPr>
        </p:nvSpPr>
        <p:spPr>
          <a:xfrm>
            <a:off x="1331118" y="4043680"/>
            <a:ext cx="3405188" cy="1981200"/>
          </a:xfrm>
        </p:spPr>
        <p:txBody>
          <a:bodyPr/>
          <a:lstStyle>
            <a:lvl1pPr marL="396000" indent="-396000">
              <a:buClrTx/>
              <a:buFont typeface="+mj-lt"/>
              <a:buAutoNum type="romanUcPeriod"/>
              <a:defRPr>
                <a:solidFill>
                  <a:schemeClr val="tx2"/>
                </a:solidFill>
              </a:defRPr>
            </a:lvl1pPr>
            <a:lvl2pPr marL="720000">
              <a:buClrTx/>
              <a:buFont typeface="+mj-lt"/>
              <a:buAutoNum type="romanUcPeriod"/>
              <a:defRPr>
                <a:solidFill>
                  <a:schemeClr val="tx2"/>
                </a:solidFill>
              </a:defRPr>
            </a:lvl2pPr>
            <a:lvl3pPr marL="1044000">
              <a:buClrTx/>
              <a:buFont typeface="+mj-lt"/>
              <a:buAutoNum type="romanUcPeriod"/>
              <a:defRPr>
                <a:solidFill>
                  <a:schemeClr val="tx2"/>
                </a:solidFill>
              </a:defRPr>
            </a:lvl3pPr>
            <a:lvl4pPr marL="1350000">
              <a:buClrTx/>
              <a:buFont typeface="+mj-lt"/>
              <a:buAutoNum type="romanUcPeriod"/>
              <a:defRPr>
                <a:solidFill>
                  <a:schemeClr val="tx2"/>
                </a:solidFill>
              </a:defRPr>
            </a:lvl4pPr>
            <a:lvl5pPr marL="1638000">
              <a:buClrTx/>
              <a:buFont typeface="+mj-lt"/>
              <a:buAutoNum type="romanUcPeriod"/>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449E3687-A4D4-8578-9891-A3DA560145A0}"/>
              </a:ext>
            </a:extLst>
          </p:cNvPr>
          <p:cNvSpPr>
            <a:spLocks noGrp="1"/>
          </p:cNvSpPr>
          <p:nvPr>
            <p:ph type="dt" sz="half" idx="18"/>
          </p:nvPr>
        </p:nvSpPr>
        <p:spPr/>
        <p:txBody>
          <a:bodyPr/>
          <a:lstStyle>
            <a:lvl1pPr>
              <a:defRPr>
                <a:solidFill>
                  <a:schemeClr val="tx2"/>
                </a:solidFill>
              </a:defRPr>
            </a:lvl1pPr>
          </a:lstStyle>
          <a:p>
            <a:endParaRPr lang="nb-NO" dirty="0"/>
          </a:p>
        </p:txBody>
      </p:sp>
      <p:sp>
        <p:nvSpPr>
          <p:cNvPr id="5" name="Footer Placeholder 4">
            <a:extLst>
              <a:ext uri="{FF2B5EF4-FFF2-40B4-BE49-F238E27FC236}">
                <a16:creationId xmlns:a16="http://schemas.microsoft.com/office/drawing/2014/main" id="{EFC31927-AD98-66DE-D978-26CF854123DF}"/>
              </a:ext>
            </a:extLst>
          </p:cNvPr>
          <p:cNvSpPr>
            <a:spLocks noGrp="1"/>
          </p:cNvSpPr>
          <p:nvPr>
            <p:ph type="ftr" sz="quarter" idx="19"/>
          </p:nvPr>
        </p:nvSpPr>
        <p:spPr/>
        <p:txBody>
          <a:bodyPr/>
          <a:lstStyle>
            <a:lvl1pPr>
              <a:defRPr>
                <a:solidFill>
                  <a:schemeClr val="tx2"/>
                </a:solidFill>
              </a:defRPr>
            </a:lvl1pPr>
          </a:lstStyle>
          <a:p>
            <a:pPr algn="r"/>
            <a:r>
              <a:rPr lang="en-US"/>
              <a:t>Technology for a better society</a:t>
            </a:r>
            <a:endParaRPr lang="nb-NO" dirty="0"/>
          </a:p>
        </p:txBody>
      </p:sp>
      <p:sp>
        <p:nvSpPr>
          <p:cNvPr id="6" name="Slide Number Placeholder 5">
            <a:extLst>
              <a:ext uri="{FF2B5EF4-FFF2-40B4-BE49-F238E27FC236}">
                <a16:creationId xmlns:a16="http://schemas.microsoft.com/office/drawing/2014/main" id="{92144B83-CD2B-7ACA-A1C5-2DE1A2257515}"/>
              </a:ext>
            </a:extLst>
          </p:cNvPr>
          <p:cNvSpPr>
            <a:spLocks noGrp="1"/>
          </p:cNvSpPr>
          <p:nvPr>
            <p:ph type="sldNum" sz="quarter" idx="20"/>
          </p:nvPr>
        </p:nvSpPr>
        <p:spPr/>
        <p:txBody>
          <a:bodyPr/>
          <a:lstStyle>
            <a:lvl1pPr>
              <a:defRPr>
                <a:solidFill>
                  <a:schemeClr val="tx2"/>
                </a:solidFill>
              </a:defRPr>
            </a:lvl1pPr>
          </a:lstStyle>
          <a:p>
            <a:pPr algn="l"/>
            <a:fld id="{E344FE64-9673-4E6C-96FF-C6B9E6BF336F}" type="slidenum">
              <a:rPr lang="nb-NO" smtClean="0"/>
              <a:pPr algn="l"/>
              <a:t>‹#›</a:t>
            </a:fld>
            <a:endParaRPr lang="nb-NO" dirty="0"/>
          </a:p>
        </p:txBody>
      </p:sp>
    </p:spTree>
    <p:extLst>
      <p:ext uri="{BB962C8B-B14F-4D97-AF65-F5344CB8AC3E}">
        <p14:creationId xmlns:p14="http://schemas.microsoft.com/office/powerpoint/2010/main" val="21184918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Kapittel Mørk Grønn">
    <p:bg>
      <p:bgPr>
        <a:solidFill>
          <a:schemeClr val="accent3"/>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891292E-00E9-453D-967C-3464D9CCC4F7}"/>
              </a:ext>
            </a:extLst>
          </p:cNvPr>
          <p:cNvSpPr>
            <a:spLocks noGrp="1"/>
          </p:cNvSpPr>
          <p:nvPr>
            <p:ph type="pic" sz="quarter" idx="16"/>
          </p:nvPr>
        </p:nvSpPr>
        <p:spPr>
          <a:xfrm>
            <a:off x="4897296" y="0"/>
            <a:ext cx="7294704" cy="6858325"/>
          </a:xfrm>
          <a:custGeom>
            <a:avLst/>
            <a:gdLst>
              <a:gd name="connsiteX0" fmla="*/ 2467646 w 7294704"/>
              <a:gd name="connsiteY0" fmla="*/ 0 h 6858325"/>
              <a:gd name="connsiteX1" fmla="*/ 7294704 w 7294704"/>
              <a:gd name="connsiteY1" fmla="*/ 0 h 6858325"/>
              <a:gd name="connsiteX2" fmla="*/ 7294704 w 7294704"/>
              <a:gd name="connsiteY2" fmla="*/ 6858325 h 6858325"/>
              <a:gd name="connsiteX3" fmla="*/ 0 w 7294704"/>
              <a:gd name="connsiteY3" fmla="*/ 6858325 h 6858325"/>
            </a:gdLst>
            <a:ahLst/>
            <a:cxnLst>
              <a:cxn ang="0">
                <a:pos x="connsiteX0" y="connsiteY0"/>
              </a:cxn>
              <a:cxn ang="0">
                <a:pos x="connsiteX1" y="connsiteY1"/>
              </a:cxn>
              <a:cxn ang="0">
                <a:pos x="connsiteX2" y="connsiteY2"/>
              </a:cxn>
              <a:cxn ang="0">
                <a:pos x="connsiteX3" y="connsiteY3"/>
              </a:cxn>
            </a:cxnLst>
            <a:rect l="l" t="t" r="r" b="b"/>
            <a:pathLst>
              <a:path w="7294704" h="6858325">
                <a:moveTo>
                  <a:pt x="2467646" y="0"/>
                </a:moveTo>
                <a:lnTo>
                  <a:pt x="7294704" y="0"/>
                </a:lnTo>
                <a:lnTo>
                  <a:pt x="7294704" y="6858325"/>
                </a:lnTo>
                <a:lnTo>
                  <a:pt x="0" y="6858325"/>
                </a:lnTo>
                <a:close/>
              </a:path>
            </a:pathLst>
          </a:custGeom>
        </p:spPr>
        <p:txBody>
          <a:bodyPr wrap="square">
            <a:noAutofit/>
          </a:bodyPr>
          <a:lstStyle>
            <a:lvl1pPr>
              <a:buNone/>
              <a:defRPr>
                <a:solidFill>
                  <a:schemeClr val="bg1"/>
                </a:solidFill>
              </a:defRPr>
            </a:lvl1pPr>
          </a:lstStyle>
          <a:p>
            <a:r>
              <a:rPr lang="en-GB"/>
              <a:t>Click icon to add picture</a:t>
            </a:r>
            <a:endParaRPr lang="nb-NO" dirty="0"/>
          </a:p>
        </p:txBody>
      </p:sp>
      <p:sp>
        <p:nvSpPr>
          <p:cNvPr id="2" name="Title 1">
            <a:extLst>
              <a:ext uri="{FF2B5EF4-FFF2-40B4-BE49-F238E27FC236}">
                <a16:creationId xmlns:a16="http://schemas.microsoft.com/office/drawing/2014/main" id="{AC19EA52-CBCE-445B-A868-0AF0E940F269}"/>
              </a:ext>
            </a:extLst>
          </p:cNvPr>
          <p:cNvSpPr>
            <a:spLocks noGrp="1"/>
          </p:cNvSpPr>
          <p:nvPr>
            <p:ph type="title"/>
          </p:nvPr>
        </p:nvSpPr>
        <p:spPr>
          <a:xfrm>
            <a:off x="720090" y="2668404"/>
            <a:ext cx="3993356" cy="1051168"/>
          </a:xfrm>
        </p:spPr>
        <p:txBody>
          <a:bodyPr/>
          <a:lstStyle>
            <a:lvl1pPr>
              <a:defRPr>
                <a:solidFill>
                  <a:schemeClr val="bg1"/>
                </a:solidFill>
              </a:defRPr>
            </a:lvl1pPr>
          </a:lstStyle>
          <a:p>
            <a:r>
              <a:rPr lang="en-GB"/>
              <a:t>Click to edit Master title style</a:t>
            </a:r>
            <a:endParaRPr lang="en-US" dirty="0"/>
          </a:p>
        </p:txBody>
      </p:sp>
      <p:pic>
        <p:nvPicPr>
          <p:cNvPr id="3" name="Graphic 2">
            <a:extLst>
              <a:ext uri="{FF2B5EF4-FFF2-40B4-BE49-F238E27FC236}">
                <a16:creationId xmlns:a16="http://schemas.microsoft.com/office/drawing/2014/main" id="{EC897DDF-36D6-4E7B-B977-C5BF23D6A1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0090" y="0"/>
            <a:ext cx="1096735" cy="1303666"/>
          </a:xfrm>
          <a:prstGeom prst="rect">
            <a:avLst/>
          </a:prstGeom>
        </p:spPr>
      </p:pic>
      <p:sp>
        <p:nvSpPr>
          <p:cNvPr id="9" name="Text Placeholder 8">
            <a:extLst>
              <a:ext uri="{FF2B5EF4-FFF2-40B4-BE49-F238E27FC236}">
                <a16:creationId xmlns:a16="http://schemas.microsoft.com/office/drawing/2014/main" id="{2519DE2E-30A8-4795-8CA3-AB25AAE8A266}"/>
              </a:ext>
            </a:extLst>
          </p:cNvPr>
          <p:cNvSpPr>
            <a:spLocks noGrp="1"/>
          </p:cNvSpPr>
          <p:nvPr>
            <p:ph type="body" sz="quarter" idx="17"/>
          </p:nvPr>
        </p:nvSpPr>
        <p:spPr>
          <a:xfrm>
            <a:off x="1331118" y="4043680"/>
            <a:ext cx="3405188" cy="1981200"/>
          </a:xfrm>
        </p:spPr>
        <p:txBody>
          <a:bodyPr/>
          <a:lstStyle>
            <a:lvl1pPr marL="396000" indent="-396000">
              <a:buClrTx/>
              <a:buFont typeface="+mj-lt"/>
              <a:buAutoNum type="romanUcPeriod"/>
              <a:defRPr>
                <a:solidFill>
                  <a:schemeClr val="bg1"/>
                </a:solidFill>
              </a:defRPr>
            </a:lvl1pPr>
            <a:lvl2pPr marL="720000">
              <a:buClrTx/>
              <a:buFont typeface="+mj-lt"/>
              <a:buAutoNum type="romanUcPeriod"/>
              <a:defRPr>
                <a:solidFill>
                  <a:schemeClr val="bg1"/>
                </a:solidFill>
              </a:defRPr>
            </a:lvl2pPr>
            <a:lvl3pPr marL="1044000">
              <a:buClrTx/>
              <a:buFont typeface="+mj-lt"/>
              <a:buAutoNum type="romanUcPeriod"/>
              <a:defRPr>
                <a:solidFill>
                  <a:schemeClr val="bg1"/>
                </a:solidFill>
              </a:defRPr>
            </a:lvl3pPr>
            <a:lvl4pPr marL="1350000">
              <a:buClrTx/>
              <a:buFont typeface="+mj-lt"/>
              <a:buAutoNum type="romanUcPeriod"/>
              <a:defRPr>
                <a:solidFill>
                  <a:schemeClr val="bg1"/>
                </a:solidFill>
              </a:defRPr>
            </a:lvl4pPr>
            <a:lvl5pPr marL="1638000">
              <a:buClrTx/>
              <a:buFont typeface="+mj-lt"/>
              <a:buAutoNum type="romanUcPeriod"/>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89367B78-1844-893D-615B-CD579150B031}"/>
              </a:ext>
            </a:extLst>
          </p:cNvPr>
          <p:cNvSpPr>
            <a:spLocks noGrp="1"/>
          </p:cNvSpPr>
          <p:nvPr>
            <p:ph type="dt" sz="half" idx="18"/>
          </p:nvPr>
        </p:nvSpPr>
        <p:spPr/>
        <p:txBody>
          <a:bodyPr/>
          <a:lstStyle/>
          <a:p>
            <a:endParaRPr lang="nb-NO" dirty="0"/>
          </a:p>
        </p:txBody>
      </p:sp>
      <p:sp>
        <p:nvSpPr>
          <p:cNvPr id="5" name="Footer Placeholder 4">
            <a:extLst>
              <a:ext uri="{FF2B5EF4-FFF2-40B4-BE49-F238E27FC236}">
                <a16:creationId xmlns:a16="http://schemas.microsoft.com/office/drawing/2014/main" id="{9CCBCEE7-DBA2-5473-B933-F8F1A22876CA}"/>
              </a:ext>
            </a:extLst>
          </p:cNvPr>
          <p:cNvSpPr>
            <a:spLocks noGrp="1"/>
          </p:cNvSpPr>
          <p:nvPr>
            <p:ph type="ftr" sz="quarter" idx="19"/>
          </p:nvPr>
        </p:nvSpPr>
        <p:spPr/>
        <p:txBody>
          <a:bodyPr/>
          <a:lstStyle/>
          <a:p>
            <a:pPr algn="r"/>
            <a:r>
              <a:rPr lang="en-US"/>
              <a:t>Technology for a better society</a:t>
            </a:r>
            <a:endParaRPr lang="nb-NO" dirty="0"/>
          </a:p>
        </p:txBody>
      </p:sp>
      <p:sp>
        <p:nvSpPr>
          <p:cNvPr id="6" name="Slide Number Placeholder 5">
            <a:extLst>
              <a:ext uri="{FF2B5EF4-FFF2-40B4-BE49-F238E27FC236}">
                <a16:creationId xmlns:a16="http://schemas.microsoft.com/office/drawing/2014/main" id="{C3EF9CCC-8657-41EA-4A62-855BF6A131D8}"/>
              </a:ext>
            </a:extLst>
          </p:cNvPr>
          <p:cNvSpPr>
            <a:spLocks noGrp="1"/>
          </p:cNvSpPr>
          <p:nvPr>
            <p:ph type="sldNum" sz="quarter" idx="20"/>
          </p:nvPr>
        </p:nvSpPr>
        <p:spPr/>
        <p:txBody>
          <a:bodyPr/>
          <a:lstStyle/>
          <a:p>
            <a:pPr algn="l"/>
            <a:fld id="{E344FE64-9673-4E6C-96FF-C6B9E6BF336F}" type="slidenum">
              <a:rPr lang="nb-NO" smtClean="0"/>
              <a:pPr algn="l"/>
              <a:t>‹#›</a:t>
            </a:fld>
            <a:endParaRPr lang="nb-NO" dirty="0"/>
          </a:p>
        </p:txBody>
      </p:sp>
    </p:spTree>
    <p:extLst>
      <p:ext uri="{BB962C8B-B14F-4D97-AF65-F5344CB8AC3E}">
        <p14:creationId xmlns:p14="http://schemas.microsoft.com/office/powerpoint/2010/main" val="7756347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Kapittel Gul">
    <p:bg>
      <p:bgPr>
        <a:solidFill>
          <a:schemeClr val="accent4"/>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891292E-00E9-453D-967C-3464D9CCC4F7}"/>
              </a:ext>
            </a:extLst>
          </p:cNvPr>
          <p:cNvSpPr>
            <a:spLocks noGrp="1"/>
          </p:cNvSpPr>
          <p:nvPr>
            <p:ph type="pic" sz="quarter" idx="16"/>
          </p:nvPr>
        </p:nvSpPr>
        <p:spPr>
          <a:xfrm>
            <a:off x="4897296" y="0"/>
            <a:ext cx="7294704" cy="6858325"/>
          </a:xfrm>
          <a:custGeom>
            <a:avLst/>
            <a:gdLst>
              <a:gd name="connsiteX0" fmla="*/ 2467646 w 7294704"/>
              <a:gd name="connsiteY0" fmla="*/ 0 h 6858325"/>
              <a:gd name="connsiteX1" fmla="*/ 7294704 w 7294704"/>
              <a:gd name="connsiteY1" fmla="*/ 0 h 6858325"/>
              <a:gd name="connsiteX2" fmla="*/ 7294704 w 7294704"/>
              <a:gd name="connsiteY2" fmla="*/ 6858325 h 6858325"/>
              <a:gd name="connsiteX3" fmla="*/ 0 w 7294704"/>
              <a:gd name="connsiteY3" fmla="*/ 6858325 h 6858325"/>
            </a:gdLst>
            <a:ahLst/>
            <a:cxnLst>
              <a:cxn ang="0">
                <a:pos x="connsiteX0" y="connsiteY0"/>
              </a:cxn>
              <a:cxn ang="0">
                <a:pos x="connsiteX1" y="connsiteY1"/>
              </a:cxn>
              <a:cxn ang="0">
                <a:pos x="connsiteX2" y="connsiteY2"/>
              </a:cxn>
              <a:cxn ang="0">
                <a:pos x="connsiteX3" y="connsiteY3"/>
              </a:cxn>
            </a:cxnLst>
            <a:rect l="l" t="t" r="r" b="b"/>
            <a:pathLst>
              <a:path w="7294704" h="6858325">
                <a:moveTo>
                  <a:pt x="2467646" y="0"/>
                </a:moveTo>
                <a:lnTo>
                  <a:pt x="7294704" y="0"/>
                </a:lnTo>
                <a:lnTo>
                  <a:pt x="7294704" y="6858325"/>
                </a:lnTo>
                <a:lnTo>
                  <a:pt x="0" y="6858325"/>
                </a:lnTo>
                <a:close/>
              </a:path>
            </a:pathLst>
          </a:custGeom>
        </p:spPr>
        <p:txBody>
          <a:bodyPr wrap="square">
            <a:noAutofit/>
          </a:bodyPr>
          <a:lstStyle>
            <a:lvl1pPr>
              <a:buNone/>
              <a:defRPr>
                <a:solidFill>
                  <a:schemeClr val="bg1"/>
                </a:solidFill>
              </a:defRPr>
            </a:lvl1pPr>
          </a:lstStyle>
          <a:p>
            <a:r>
              <a:rPr lang="en-GB"/>
              <a:t>Click icon to add picture</a:t>
            </a:r>
            <a:endParaRPr lang="nb-NO" dirty="0"/>
          </a:p>
        </p:txBody>
      </p:sp>
      <p:sp>
        <p:nvSpPr>
          <p:cNvPr id="2" name="Title 1">
            <a:extLst>
              <a:ext uri="{FF2B5EF4-FFF2-40B4-BE49-F238E27FC236}">
                <a16:creationId xmlns:a16="http://schemas.microsoft.com/office/drawing/2014/main" id="{AC19EA52-CBCE-445B-A868-0AF0E940F269}"/>
              </a:ext>
            </a:extLst>
          </p:cNvPr>
          <p:cNvSpPr>
            <a:spLocks noGrp="1"/>
          </p:cNvSpPr>
          <p:nvPr>
            <p:ph type="title"/>
          </p:nvPr>
        </p:nvSpPr>
        <p:spPr>
          <a:xfrm>
            <a:off x="720090" y="2668404"/>
            <a:ext cx="3993356" cy="1051168"/>
          </a:xfrm>
        </p:spPr>
        <p:txBody>
          <a:bodyPr/>
          <a:lstStyle>
            <a:lvl1pPr>
              <a:defRPr>
                <a:solidFill>
                  <a:schemeClr val="bg1"/>
                </a:solidFill>
              </a:defRPr>
            </a:lvl1pPr>
          </a:lstStyle>
          <a:p>
            <a:r>
              <a:rPr lang="en-GB"/>
              <a:t>Click to edit Master title style</a:t>
            </a:r>
            <a:endParaRPr lang="en-US" dirty="0"/>
          </a:p>
        </p:txBody>
      </p:sp>
      <p:pic>
        <p:nvPicPr>
          <p:cNvPr id="3" name="Graphic 2">
            <a:extLst>
              <a:ext uri="{FF2B5EF4-FFF2-40B4-BE49-F238E27FC236}">
                <a16:creationId xmlns:a16="http://schemas.microsoft.com/office/drawing/2014/main" id="{EC897DDF-36D6-4E7B-B977-C5BF23D6A1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0090" y="0"/>
            <a:ext cx="1096735" cy="1303666"/>
          </a:xfrm>
          <a:prstGeom prst="rect">
            <a:avLst/>
          </a:prstGeom>
        </p:spPr>
      </p:pic>
      <p:sp>
        <p:nvSpPr>
          <p:cNvPr id="9" name="Text Placeholder 8">
            <a:extLst>
              <a:ext uri="{FF2B5EF4-FFF2-40B4-BE49-F238E27FC236}">
                <a16:creationId xmlns:a16="http://schemas.microsoft.com/office/drawing/2014/main" id="{2519DE2E-30A8-4795-8CA3-AB25AAE8A266}"/>
              </a:ext>
            </a:extLst>
          </p:cNvPr>
          <p:cNvSpPr>
            <a:spLocks noGrp="1"/>
          </p:cNvSpPr>
          <p:nvPr>
            <p:ph type="body" sz="quarter" idx="17"/>
          </p:nvPr>
        </p:nvSpPr>
        <p:spPr>
          <a:xfrm>
            <a:off x="1331118" y="4043680"/>
            <a:ext cx="3405188" cy="1981200"/>
          </a:xfrm>
        </p:spPr>
        <p:txBody>
          <a:bodyPr/>
          <a:lstStyle>
            <a:lvl1pPr marL="396000" indent="-396000">
              <a:buClrTx/>
              <a:buFont typeface="+mj-lt"/>
              <a:buAutoNum type="romanUcPeriod"/>
              <a:defRPr>
                <a:solidFill>
                  <a:schemeClr val="bg1"/>
                </a:solidFill>
              </a:defRPr>
            </a:lvl1pPr>
            <a:lvl2pPr marL="720000">
              <a:buClrTx/>
              <a:buFont typeface="+mj-lt"/>
              <a:buAutoNum type="romanUcPeriod"/>
              <a:defRPr>
                <a:solidFill>
                  <a:schemeClr val="bg1"/>
                </a:solidFill>
              </a:defRPr>
            </a:lvl2pPr>
            <a:lvl3pPr marL="1044000">
              <a:buClrTx/>
              <a:buFont typeface="+mj-lt"/>
              <a:buAutoNum type="romanUcPeriod"/>
              <a:defRPr>
                <a:solidFill>
                  <a:schemeClr val="bg1"/>
                </a:solidFill>
              </a:defRPr>
            </a:lvl3pPr>
            <a:lvl4pPr marL="1350000">
              <a:buClrTx/>
              <a:buFont typeface="+mj-lt"/>
              <a:buAutoNum type="romanUcPeriod"/>
              <a:defRPr>
                <a:solidFill>
                  <a:schemeClr val="bg1"/>
                </a:solidFill>
              </a:defRPr>
            </a:lvl4pPr>
            <a:lvl5pPr marL="1638000">
              <a:buClrTx/>
              <a:buFont typeface="+mj-lt"/>
              <a:buAutoNum type="romanUcPeriod"/>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1705D46A-57DD-EA59-5469-A6B29CB5CE43}"/>
              </a:ext>
            </a:extLst>
          </p:cNvPr>
          <p:cNvSpPr>
            <a:spLocks noGrp="1"/>
          </p:cNvSpPr>
          <p:nvPr>
            <p:ph type="dt" sz="half" idx="18"/>
          </p:nvPr>
        </p:nvSpPr>
        <p:spPr/>
        <p:txBody>
          <a:bodyPr/>
          <a:lstStyle/>
          <a:p>
            <a:endParaRPr lang="nb-NO" dirty="0"/>
          </a:p>
        </p:txBody>
      </p:sp>
      <p:sp>
        <p:nvSpPr>
          <p:cNvPr id="5" name="Footer Placeholder 4">
            <a:extLst>
              <a:ext uri="{FF2B5EF4-FFF2-40B4-BE49-F238E27FC236}">
                <a16:creationId xmlns:a16="http://schemas.microsoft.com/office/drawing/2014/main" id="{63333820-83DD-EBD4-9A3E-7157895EE35C}"/>
              </a:ext>
            </a:extLst>
          </p:cNvPr>
          <p:cNvSpPr>
            <a:spLocks noGrp="1"/>
          </p:cNvSpPr>
          <p:nvPr>
            <p:ph type="ftr" sz="quarter" idx="19"/>
          </p:nvPr>
        </p:nvSpPr>
        <p:spPr/>
        <p:txBody>
          <a:bodyPr/>
          <a:lstStyle/>
          <a:p>
            <a:pPr algn="r"/>
            <a:r>
              <a:rPr lang="en-US"/>
              <a:t>Technology for a better society</a:t>
            </a:r>
            <a:endParaRPr lang="nb-NO" dirty="0"/>
          </a:p>
        </p:txBody>
      </p:sp>
      <p:sp>
        <p:nvSpPr>
          <p:cNvPr id="6" name="Slide Number Placeholder 5">
            <a:extLst>
              <a:ext uri="{FF2B5EF4-FFF2-40B4-BE49-F238E27FC236}">
                <a16:creationId xmlns:a16="http://schemas.microsoft.com/office/drawing/2014/main" id="{8F148AE9-5E31-1926-0092-90FDBC7839D4}"/>
              </a:ext>
            </a:extLst>
          </p:cNvPr>
          <p:cNvSpPr>
            <a:spLocks noGrp="1"/>
          </p:cNvSpPr>
          <p:nvPr>
            <p:ph type="sldNum" sz="quarter" idx="20"/>
          </p:nvPr>
        </p:nvSpPr>
        <p:spPr/>
        <p:txBody>
          <a:bodyPr/>
          <a:lstStyle/>
          <a:p>
            <a:pPr algn="l"/>
            <a:fld id="{E344FE64-9673-4E6C-96FF-C6B9E6BF336F}" type="slidenum">
              <a:rPr lang="nb-NO" smtClean="0"/>
              <a:pPr algn="l"/>
              <a:t>‹#›</a:t>
            </a:fld>
            <a:endParaRPr lang="nb-NO" dirty="0"/>
          </a:p>
        </p:txBody>
      </p:sp>
    </p:spTree>
    <p:extLst>
      <p:ext uri="{BB962C8B-B14F-4D97-AF65-F5344CB8AC3E}">
        <p14:creationId xmlns:p14="http://schemas.microsoft.com/office/powerpoint/2010/main" val="13019962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Kapittel Lys Gul">
    <p:bg>
      <p:bgPr>
        <a:solidFill>
          <a:srgbClr val="EAD7A0"/>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891292E-00E9-453D-967C-3464D9CCC4F7}"/>
              </a:ext>
            </a:extLst>
          </p:cNvPr>
          <p:cNvSpPr>
            <a:spLocks noGrp="1"/>
          </p:cNvSpPr>
          <p:nvPr>
            <p:ph type="pic" sz="quarter" idx="16"/>
          </p:nvPr>
        </p:nvSpPr>
        <p:spPr>
          <a:xfrm>
            <a:off x="4897296" y="0"/>
            <a:ext cx="7294704" cy="6858325"/>
          </a:xfrm>
          <a:custGeom>
            <a:avLst/>
            <a:gdLst>
              <a:gd name="connsiteX0" fmla="*/ 2467646 w 7294704"/>
              <a:gd name="connsiteY0" fmla="*/ 0 h 6858325"/>
              <a:gd name="connsiteX1" fmla="*/ 7294704 w 7294704"/>
              <a:gd name="connsiteY1" fmla="*/ 0 h 6858325"/>
              <a:gd name="connsiteX2" fmla="*/ 7294704 w 7294704"/>
              <a:gd name="connsiteY2" fmla="*/ 6858325 h 6858325"/>
              <a:gd name="connsiteX3" fmla="*/ 0 w 7294704"/>
              <a:gd name="connsiteY3" fmla="*/ 6858325 h 6858325"/>
            </a:gdLst>
            <a:ahLst/>
            <a:cxnLst>
              <a:cxn ang="0">
                <a:pos x="connsiteX0" y="connsiteY0"/>
              </a:cxn>
              <a:cxn ang="0">
                <a:pos x="connsiteX1" y="connsiteY1"/>
              </a:cxn>
              <a:cxn ang="0">
                <a:pos x="connsiteX2" y="connsiteY2"/>
              </a:cxn>
              <a:cxn ang="0">
                <a:pos x="connsiteX3" y="connsiteY3"/>
              </a:cxn>
            </a:cxnLst>
            <a:rect l="l" t="t" r="r" b="b"/>
            <a:pathLst>
              <a:path w="7294704" h="6858325">
                <a:moveTo>
                  <a:pt x="2467646" y="0"/>
                </a:moveTo>
                <a:lnTo>
                  <a:pt x="7294704" y="0"/>
                </a:lnTo>
                <a:lnTo>
                  <a:pt x="7294704" y="6858325"/>
                </a:lnTo>
                <a:lnTo>
                  <a:pt x="0" y="6858325"/>
                </a:lnTo>
                <a:close/>
              </a:path>
            </a:pathLst>
          </a:custGeom>
        </p:spPr>
        <p:txBody>
          <a:bodyPr wrap="square">
            <a:noAutofit/>
          </a:bodyPr>
          <a:lstStyle>
            <a:lvl1pPr>
              <a:buNone/>
              <a:defRPr>
                <a:solidFill>
                  <a:schemeClr val="tx2"/>
                </a:solidFill>
              </a:defRPr>
            </a:lvl1pPr>
          </a:lstStyle>
          <a:p>
            <a:r>
              <a:rPr lang="en-GB"/>
              <a:t>Click icon to add picture</a:t>
            </a:r>
            <a:endParaRPr lang="nb-NO" dirty="0"/>
          </a:p>
        </p:txBody>
      </p:sp>
      <p:sp>
        <p:nvSpPr>
          <p:cNvPr id="2" name="Title 1">
            <a:extLst>
              <a:ext uri="{FF2B5EF4-FFF2-40B4-BE49-F238E27FC236}">
                <a16:creationId xmlns:a16="http://schemas.microsoft.com/office/drawing/2014/main" id="{AC19EA52-CBCE-445B-A868-0AF0E940F269}"/>
              </a:ext>
            </a:extLst>
          </p:cNvPr>
          <p:cNvSpPr>
            <a:spLocks noGrp="1"/>
          </p:cNvSpPr>
          <p:nvPr>
            <p:ph type="title"/>
          </p:nvPr>
        </p:nvSpPr>
        <p:spPr>
          <a:xfrm>
            <a:off x="720090" y="2668404"/>
            <a:ext cx="3993356" cy="1051168"/>
          </a:xfrm>
        </p:spPr>
        <p:txBody>
          <a:bodyPr/>
          <a:lstStyle>
            <a:lvl1pPr>
              <a:defRPr>
                <a:solidFill>
                  <a:schemeClr val="tx2"/>
                </a:solidFill>
              </a:defRPr>
            </a:lvl1pPr>
          </a:lstStyle>
          <a:p>
            <a:r>
              <a:rPr lang="en-GB"/>
              <a:t>Click to edit Master title style</a:t>
            </a:r>
            <a:endParaRPr lang="en-US" dirty="0"/>
          </a:p>
        </p:txBody>
      </p:sp>
      <p:pic>
        <p:nvPicPr>
          <p:cNvPr id="3" name="Graphic 2">
            <a:extLst>
              <a:ext uri="{FF2B5EF4-FFF2-40B4-BE49-F238E27FC236}">
                <a16:creationId xmlns:a16="http://schemas.microsoft.com/office/drawing/2014/main" id="{EC897DDF-36D6-4E7B-B977-C5BF23D6A1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0090" y="0"/>
            <a:ext cx="1096735" cy="1303666"/>
          </a:xfrm>
          <a:prstGeom prst="rect">
            <a:avLst/>
          </a:prstGeom>
        </p:spPr>
      </p:pic>
      <p:sp>
        <p:nvSpPr>
          <p:cNvPr id="9" name="Text Placeholder 8">
            <a:extLst>
              <a:ext uri="{FF2B5EF4-FFF2-40B4-BE49-F238E27FC236}">
                <a16:creationId xmlns:a16="http://schemas.microsoft.com/office/drawing/2014/main" id="{2519DE2E-30A8-4795-8CA3-AB25AAE8A266}"/>
              </a:ext>
            </a:extLst>
          </p:cNvPr>
          <p:cNvSpPr>
            <a:spLocks noGrp="1"/>
          </p:cNvSpPr>
          <p:nvPr>
            <p:ph type="body" sz="quarter" idx="17"/>
          </p:nvPr>
        </p:nvSpPr>
        <p:spPr>
          <a:xfrm>
            <a:off x="1331118" y="4043680"/>
            <a:ext cx="3405188" cy="1981200"/>
          </a:xfrm>
        </p:spPr>
        <p:txBody>
          <a:bodyPr/>
          <a:lstStyle>
            <a:lvl1pPr marL="396000" indent="-396000">
              <a:buClrTx/>
              <a:buFont typeface="+mj-lt"/>
              <a:buAutoNum type="romanUcPeriod"/>
              <a:defRPr>
                <a:solidFill>
                  <a:schemeClr val="tx2"/>
                </a:solidFill>
              </a:defRPr>
            </a:lvl1pPr>
            <a:lvl2pPr marL="720000">
              <a:buClrTx/>
              <a:buFont typeface="+mj-lt"/>
              <a:buAutoNum type="romanUcPeriod"/>
              <a:defRPr>
                <a:solidFill>
                  <a:schemeClr val="tx2"/>
                </a:solidFill>
              </a:defRPr>
            </a:lvl2pPr>
            <a:lvl3pPr marL="1044000">
              <a:buClrTx/>
              <a:buFont typeface="+mj-lt"/>
              <a:buAutoNum type="romanUcPeriod"/>
              <a:defRPr>
                <a:solidFill>
                  <a:schemeClr val="tx2"/>
                </a:solidFill>
              </a:defRPr>
            </a:lvl3pPr>
            <a:lvl4pPr marL="1350000">
              <a:buClrTx/>
              <a:buFont typeface="+mj-lt"/>
              <a:buAutoNum type="romanUcPeriod"/>
              <a:defRPr>
                <a:solidFill>
                  <a:schemeClr val="tx2"/>
                </a:solidFill>
              </a:defRPr>
            </a:lvl4pPr>
            <a:lvl5pPr marL="1638000">
              <a:buClrTx/>
              <a:buFont typeface="+mj-lt"/>
              <a:buAutoNum type="romanUcPeriod"/>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A7831693-056A-E20B-097E-D984CADBB4F9}"/>
              </a:ext>
            </a:extLst>
          </p:cNvPr>
          <p:cNvSpPr>
            <a:spLocks noGrp="1"/>
          </p:cNvSpPr>
          <p:nvPr>
            <p:ph type="dt" sz="half" idx="18"/>
          </p:nvPr>
        </p:nvSpPr>
        <p:spPr/>
        <p:txBody>
          <a:bodyPr/>
          <a:lstStyle>
            <a:lvl1pPr>
              <a:defRPr>
                <a:solidFill>
                  <a:schemeClr val="tx2"/>
                </a:solidFill>
              </a:defRPr>
            </a:lvl1pPr>
          </a:lstStyle>
          <a:p>
            <a:endParaRPr lang="nb-NO" dirty="0"/>
          </a:p>
        </p:txBody>
      </p:sp>
      <p:sp>
        <p:nvSpPr>
          <p:cNvPr id="5" name="Footer Placeholder 4">
            <a:extLst>
              <a:ext uri="{FF2B5EF4-FFF2-40B4-BE49-F238E27FC236}">
                <a16:creationId xmlns:a16="http://schemas.microsoft.com/office/drawing/2014/main" id="{B050927A-CE72-B2BF-0899-A3E0B10E06F8}"/>
              </a:ext>
            </a:extLst>
          </p:cNvPr>
          <p:cNvSpPr>
            <a:spLocks noGrp="1"/>
          </p:cNvSpPr>
          <p:nvPr>
            <p:ph type="ftr" sz="quarter" idx="19"/>
          </p:nvPr>
        </p:nvSpPr>
        <p:spPr/>
        <p:txBody>
          <a:bodyPr/>
          <a:lstStyle>
            <a:lvl1pPr>
              <a:defRPr>
                <a:solidFill>
                  <a:schemeClr val="tx2"/>
                </a:solidFill>
              </a:defRPr>
            </a:lvl1pPr>
          </a:lstStyle>
          <a:p>
            <a:pPr algn="r"/>
            <a:r>
              <a:rPr lang="en-US"/>
              <a:t>Technology for a better society</a:t>
            </a:r>
            <a:endParaRPr lang="nb-NO" dirty="0"/>
          </a:p>
        </p:txBody>
      </p:sp>
      <p:sp>
        <p:nvSpPr>
          <p:cNvPr id="6" name="Slide Number Placeholder 5">
            <a:extLst>
              <a:ext uri="{FF2B5EF4-FFF2-40B4-BE49-F238E27FC236}">
                <a16:creationId xmlns:a16="http://schemas.microsoft.com/office/drawing/2014/main" id="{B1B2BEFA-1F51-4FEF-B780-1D3D379401AA}"/>
              </a:ext>
            </a:extLst>
          </p:cNvPr>
          <p:cNvSpPr>
            <a:spLocks noGrp="1"/>
          </p:cNvSpPr>
          <p:nvPr>
            <p:ph type="sldNum" sz="quarter" idx="20"/>
          </p:nvPr>
        </p:nvSpPr>
        <p:spPr/>
        <p:txBody>
          <a:bodyPr/>
          <a:lstStyle>
            <a:lvl1pPr>
              <a:defRPr>
                <a:solidFill>
                  <a:schemeClr val="tx2"/>
                </a:solidFill>
              </a:defRPr>
            </a:lvl1pPr>
          </a:lstStyle>
          <a:p>
            <a:pPr algn="l"/>
            <a:fld id="{E344FE64-9673-4E6C-96FF-C6B9E6BF336F}" type="slidenum">
              <a:rPr lang="nb-NO" smtClean="0"/>
              <a:pPr algn="l"/>
              <a:t>‹#›</a:t>
            </a:fld>
            <a:endParaRPr lang="nb-NO" dirty="0"/>
          </a:p>
        </p:txBody>
      </p:sp>
    </p:spTree>
    <p:extLst>
      <p:ext uri="{BB962C8B-B14F-4D97-AF65-F5344CB8AC3E}">
        <p14:creationId xmlns:p14="http://schemas.microsoft.com/office/powerpoint/2010/main" val="6768882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Kapittel Lilla">
    <p:bg>
      <p:bgPr>
        <a:solidFill>
          <a:schemeClr val="accent6"/>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891292E-00E9-453D-967C-3464D9CCC4F7}"/>
              </a:ext>
            </a:extLst>
          </p:cNvPr>
          <p:cNvSpPr>
            <a:spLocks noGrp="1"/>
          </p:cNvSpPr>
          <p:nvPr>
            <p:ph type="pic" sz="quarter" idx="16"/>
          </p:nvPr>
        </p:nvSpPr>
        <p:spPr>
          <a:xfrm>
            <a:off x="4897296" y="0"/>
            <a:ext cx="7294704" cy="6858325"/>
          </a:xfrm>
          <a:custGeom>
            <a:avLst/>
            <a:gdLst>
              <a:gd name="connsiteX0" fmla="*/ 2467646 w 7294704"/>
              <a:gd name="connsiteY0" fmla="*/ 0 h 6858325"/>
              <a:gd name="connsiteX1" fmla="*/ 7294704 w 7294704"/>
              <a:gd name="connsiteY1" fmla="*/ 0 h 6858325"/>
              <a:gd name="connsiteX2" fmla="*/ 7294704 w 7294704"/>
              <a:gd name="connsiteY2" fmla="*/ 6858325 h 6858325"/>
              <a:gd name="connsiteX3" fmla="*/ 0 w 7294704"/>
              <a:gd name="connsiteY3" fmla="*/ 6858325 h 6858325"/>
            </a:gdLst>
            <a:ahLst/>
            <a:cxnLst>
              <a:cxn ang="0">
                <a:pos x="connsiteX0" y="connsiteY0"/>
              </a:cxn>
              <a:cxn ang="0">
                <a:pos x="connsiteX1" y="connsiteY1"/>
              </a:cxn>
              <a:cxn ang="0">
                <a:pos x="connsiteX2" y="connsiteY2"/>
              </a:cxn>
              <a:cxn ang="0">
                <a:pos x="connsiteX3" y="connsiteY3"/>
              </a:cxn>
            </a:cxnLst>
            <a:rect l="l" t="t" r="r" b="b"/>
            <a:pathLst>
              <a:path w="7294704" h="6858325">
                <a:moveTo>
                  <a:pt x="2467646" y="0"/>
                </a:moveTo>
                <a:lnTo>
                  <a:pt x="7294704" y="0"/>
                </a:lnTo>
                <a:lnTo>
                  <a:pt x="7294704" y="6858325"/>
                </a:lnTo>
                <a:lnTo>
                  <a:pt x="0" y="6858325"/>
                </a:lnTo>
                <a:close/>
              </a:path>
            </a:pathLst>
          </a:custGeom>
        </p:spPr>
        <p:txBody>
          <a:bodyPr wrap="square">
            <a:noAutofit/>
          </a:bodyPr>
          <a:lstStyle>
            <a:lvl1pPr>
              <a:buNone/>
              <a:defRPr>
                <a:solidFill>
                  <a:schemeClr val="bg1"/>
                </a:solidFill>
              </a:defRPr>
            </a:lvl1pPr>
          </a:lstStyle>
          <a:p>
            <a:r>
              <a:rPr lang="en-GB"/>
              <a:t>Click icon to add picture</a:t>
            </a:r>
            <a:endParaRPr lang="nb-NO" dirty="0"/>
          </a:p>
        </p:txBody>
      </p:sp>
      <p:sp>
        <p:nvSpPr>
          <p:cNvPr id="2" name="Title 1">
            <a:extLst>
              <a:ext uri="{FF2B5EF4-FFF2-40B4-BE49-F238E27FC236}">
                <a16:creationId xmlns:a16="http://schemas.microsoft.com/office/drawing/2014/main" id="{AC19EA52-CBCE-445B-A868-0AF0E940F269}"/>
              </a:ext>
            </a:extLst>
          </p:cNvPr>
          <p:cNvSpPr>
            <a:spLocks noGrp="1"/>
          </p:cNvSpPr>
          <p:nvPr>
            <p:ph type="title"/>
          </p:nvPr>
        </p:nvSpPr>
        <p:spPr>
          <a:xfrm>
            <a:off x="720090" y="2668404"/>
            <a:ext cx="3993356" cy="1051168"/>
          </a:xfrm>
        </p:spPr>
        <p:txBody>
          <a:bodyPr/>
          <a:lstStyle>
            <a:lvl1pPr>
              <a:defRPr>
                <a:solidFill>
                  <a:schemeClr val="bg1"/>
                </a:solidFill>
              </a:defRPr>
            </a:lvl1pPr>
          </a:lstStyle>
          <a:p>
            <a:r>
              <a:rPr lang="en-GB"/>
              <a:t>Click to edit Master title style</a:t>
            </a:r>
            <a:endParaRPr lang="en-US" dirty="0"/>
          </a:p>
        </p:txBody>
      </p:sp>
      <p:pic>
        <p:nvPicPr>
          <p:cNvPr id="3" name="Graphic 2">
            <a:extLst>
              <a:ext uri="{FF2B5EF4-FFF2-40B4-BE49-F238E27FC236}">
                <a16:creationId xmlns:a16="http://schemas.microsoft.com/office/drawing/2014/main" id="{EC897DDF-36D6-4E7B-B977-C5BF23D6A1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0090" y="0"/>
            <a:ext cx="1096735" cy="1303666"/>
          </a:xfrm>
          <a:prstGeom prst="rect">
            <a:avLst/>
          </a:prstGeom>
        </p:spPr>
      </p:pic>
      <p:sp>
        <p:nvSpPr>
          <p:cNvPr id="9" name="Text Placeholder 8">
            <a:extLst>
              <a:ext uri="{FF2B5EF4-FFF2-40B4-BE49-F238E27FC236}">
                <a16:creationId xmlns:a16="http://schemas.microsoft.com/office/drawing/2014/main" id="{2519DE2E-30A8-4795-8CA3-AB25AAE8A266}"/>
              </a:ext>
            </a:extLst>
          </p:cNvPr>
          <p:cNvSpPr>
            <a:spLocks noGrp="1"/>
          </p:cNvSpPr>
          <p:nvPr>
            <p:ph type="body" sz="quarter" idx="17"/>
          </p:nvPr>
        </p:nvSpPr>
        <p:spPr>
          <a:xfrm>
            <a:off x="1331118" y="4043680"/>
            <a:ext cx="3405188" cy="1981200"/>
          </a:xfrm>
        </p:spPr>
        <p:txBody>
          <a:bodyPr/>
          <a:lstStyle>
            <a:lvl1pPr marL="396000" indent="-396000">
              <a:buClrTx/>
              <a:buFont typeface="+mj-lt"/>
              <a:buAutoNum type="romanUcPeriod"/>
              <a:defRPr>
                <a:solidFill>
                  <a:schemeClr val="bg1"/>
                </a:solidFill>
              </a:defRPr>
            </a:lvl1pPr>
            <a:lvl2pPr marL="720000">
              <a:buClrTx/>
              <a:buFont typeface="+mj-lt"/>
              <a:buAutoNum type="romanUcPeriod"/>
              <a:defRPr>
                <a:solidFill>
                  <a:schemeClr val="bg1"/>
                </a:solidFill>
              </a:defRPr>
            </a:lvl2pPr>
            <a:lvl3pPr marL="1044000">
              <a:buClrTx/>
              <a:buFont typeface="+mj-lt"/>
              <a:buAutoNum type="romanUcPeriod"/>
              <a:defRPr>
                <a:solidFill>
                  <a:schemeClr val="bg1"/>
                </a:solidFill>
              </a:defRPr>
            </a:lvl3pPr>
            <a:lvl4pPr marL="1350000">
              <a:buClrTx/>
              <a:buFont typeface="+mj-lt"/>
              <a:buAutoNum type="romanUcPeriod"/>
              <a:defRPr>
                <a:solidFill>
                  <a:schemeClr val="bg1"/>
                </a:solidFill>
              </a:defRPr>
            </a:lvl4pPr>
            <a:lvl5pPr marL="1638000">
              <a:buClrTx/>
              <a:buFont typeface="+mj-lt"/>
              <a:buAutoNum type="romanUcPeriod"/>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DD26151A-6B8F-6371-6B17-699D46AD2538}"/>
              </a:ext>
            </a:extLst>
          </p:cNvPr>
          <p:cNvSpPr>
            <a:spLocks noGrp="1"/>
          </p:cNvSpPr>
          <p:nvPr>
            <p:ph type="dt" sz="half" idx="18"/>
          </p:nvPr>
        </p:nvSpPr>
        <p:spPr/>
        <p:txBody>
          <a:bodyPr/>
          <a:lstStyle/>
          <a:p>
            <a:endParaRPr lang="nb-NO" dirty="0"/>
          </a:p>
        </p:txBody>
      </p:sp>
      <p:sp>
        <p:nvSpPr>
          <p:cNvPr id="5" name="Footer Placeholder 4">
            <a:extLst>
              <a:ext uri="{FF2B5EF4-FFF2-40B4-BE49-F238E27FC236}">
                <a16:creationId xmlns:a16="http://schemas.microsoft.com/office/drawing/2014/main" id="{1B53F787-3D9D-8555-93E4-ECDC90418A87}"/>
              </a:ext>
            </a:extLst>
          </p:cNvPr>
          <p:cNvSpPr>
            <a:spLocks noGrp="1"/>
          </p:cNvSpPr>
          <p:nvPr>
            <p:ph type="ftr" sz="quarter" idx="19"/>
          </p:nvPr>
        </p:nvSpPr>
        <p:spPr/>
        <p:txBody>
          <a:bodyPr/>
          <a:lstStyle/>
          <a:p>
            <a:pPr algn="r"/>
            <a:r>
              <a:rPr lang="en-US"/>
              <a:t>Technology for a better society</a:t>
            </a:r>
            <a:endParaRPr lang="nb-NO" dirty="0"/>
          </a:p>
        </p:txBody>
      </p:sp>
      <p:sp>
        <p:nvSpPr>
          <p:cNvPr id="6" name="Slide Number Placeholder 5">
            <a:extLst>
              <a:ext uri="{FF2B5EF4-FFF2-40B4-BE49-F238E27FC236}">
                <a16:creationId xmlns:a16="http://schemas.microsoft.com/office/drawing/2014/main" id="{44A15301-DC43-AC33-45A9-266C5AE65726}"/>
              </a:ext>
            </a:extLst>
          </p:cNvPr>
          <p:cNvSpPr>
            <a:spLocks noGrp="1"/>
          </p:cNvSpPr>
          <p:nvPr>
            <p:ph type="sldNum" sz="quarter" idx="20"/>
          </p:nvPr>
        </p:nvSpPr>
        <p:spPr/>
        <p:txBody>
          <a:bodyPr/>
          <a:lstStyle/>
          <a:p>
            <a:pPr algn="l"/>
            <a:fld id="{E344FE64-9673-4E6C-96FF-C6B9E6BF336F}" type="slidenum">
              <a:rPr lang="nb-NO" smtClean="0"/>
              <a:pPr algn="l"/>
              <a:t>‹#›</a:t>
            </a:fld>
            <a:endParaRPr lang="nb-NO" dirty="0"/>
          </a:p>
        </p:txBody>
      </p:sp>
    </p:spTree>
    <p:extLst>
      <p:ext uri="{BB962C8B-B14F-4D97-AF65-F5344CB8AC3E}">
        <p14:creationId xmlns:p14="http://schemas.microsoft.com/office/powerpoint/2010/main" val="3346971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Kapittel Lys Lilla">
    <p:bg>
      <p:bgPr>
        <a:solidFill>
          <a:srgbClr val="BB7FA8"/>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891292E-00E9-453D-967C-3464D9CCC4F7}"/>
              </a:ext>
            </a:extLst>
          </p:cNvPr>
          <p:cNvSpPr>
            <a:spLocks noGrp="1"/>
          </p:cNvSpPr>
          <p:nvPr>
            <p:ph type="pic" sz="quarter" idx="16"/>
          </p:nvPr>
        </p:nvSpPr>
        <p:spPr>
          <a:xfrm>
            <a:off x="4897296" y="0"/>
            <a:ext cx="7294704" cy="6858325"/>
          </a:xfrm>
          <a:custGeom>
            <a:avLst/>
            <a:gdLst>
              <a:gd name="connsiteX0" fmla="*/ 2467646 w 7294704"/>
              <a:gd name="connsiteY0" fmla="*/ 0 h 6858325"/>
              <a:gd name="connsiteX1" fmla="*/ 7294704 w 7294704"/>
              <a:gd name="connsiteY1" fmla="*/ 0 h 6858325"/>
              <a:gd name="connsiteX2" fmla="*/ 7294704 w 7294704"/>
              <a:gd name="connsiteY2" fmla="*/ 6858325 h 6858325"/>
              <a:gd name="connsiteX3" fmla="*/ 0 w 7294704"/>
              <a:gd name="connsiteY3" fmla="*/ 6858325 h 6858325"/>
            </a:gdLst>
            <a:ahLst/>
            <a:cxnLst>
              <a:cxn ang="0">
                <a:pos x="connsiteX0" y="connsiteY0"/>
              </a:cxn>
              <a:cxn ang="0">
                <a:pos x="connsiteX1" y="connsiteY1"/>
              </a:cxn>
              <a:cxn ang="0">
                <a:pos x="connsiteX2" y="connsiteY2"/>
              </a:cxn>
              <a:cxn ang="0">
                <a:pos x="connsiteX3" y="connsiteY3"/>
              </a:cxn>
            </a:cxnLst>
            <a:rect l="l" t="t" r="r" b="b"/>
            <a:pathLst>
              <a:path w="7294704" h="6858325">
                <a:moveTo>
                  <a:pt x="2467646" y="0"/>
                </a:moveTo>
                <a:lnTo>
                  <a:pt x="7294704" y="0"/>
                </a:lnTo>
                <a:lnTo>
                  <a:pt x="7294704" y="6858325"/>
                </a:lnTo>
                <a:lnTo>
                  <a:pt x="0" y="6858325"/>
                </a:lnTo>
                <a:close/>
              </a:path>
            </a:pathLst>
          </a:custGeom>
        </p:spPr>
        <p:txBody>
          <a:bodyPr wrap="square">
            <a:noAutofit/>
          </a:bodyPr>
          <a:lstStyle>
            <a:lvl1pPr>
              <a:buNone/>
              <a:defRPr>
                <a:solidFill>
                  <a:schemeClr val="tx2"/>
                </a:solidFill>
              </a:defRPr>
            </a:lvl1pPr>
          </a:lstStyle>
          <a:p>
            <a:r>
              <a:rPr lang="en-GB"/>
              <a:t>Click icon to add picture</a:t>
            </a:r>
            <a:endParaRPr lang="nb-NO" dirty="0"/>
          </a:p>
        </p:txBody>
      </p:sp>
      <p:sp>
        <p:nvSpPr>
          <p:cNvPr id="2" name="Title 1">
            <a:extLst>
              <a:ext uri="{FF2B5EF4-FFF2-40B4-BE49-F238E27FC236}">
                <a16:creationId xmlns:a16="http://schemas.microsoft.com/office/drawing/2014/main" id="{AC19EA52-CBCE-445B-A868-0AF0E940F269}"/>
              </a:ext>
            </a:extLst>
          </p:cNvPr>
          <p:cNvSpPr>
            <a:spLocks noGrp="1"/>
          </p:cNvSpPr>
          <p:nvPr>
            <p:ph type="title"/>
          </p:nvPr>
        </p:nvSpPr>
        <p:spPr>
          <a:xfrm>
            <a:off x="720090" y="2668404"/>
            <a:ext cx="3993356" cy="1051168"/>
          </a:xfrm>
        </p:spPr>
        <p:txBody>
          <a:bodyPr/>
          <a:lstStyle>
            <a:lvl1pPr>
              <a:defRPr>
                <a:solidFill>
                  <a:schemeClr val="tx2"/>
                </a:solidFill>
              </a:defRPr>
            </a:lvl1pPr>
          </a:lstStyle>
          <a:p>
            <a:r>
              <a:rPr lang="en-GB"/>
              <a:t>Click to edit Master title style</a:t>
            </a:r>
            <a:endParaRPr lang="en-US" dirty="0"/>
          </a:p>
        </p:txBody>
      </p:sp>
      <p:pic>
        <p:nvPicPr>
          <p:cNvPr id="3" name="Graphic 2">
            <a:extLst>
              <a:ext uri="{FF2B5EF4-FFF2-40B4-BE49-F238E27FC236}">
                <a16:creationId xmlns:a16="http://schemas.microsoft.com/office/drawing/2014/main" id="{EC897DDF-36D6-4E7B-B977-C5BF23D6A1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0090" y="0"/>
            <a:ext cx="1096735" cy="1303666"/>
          </a:xfrm>
          <a:prstGeom prst="rect">
            <a:avLst/>
          </a:prstGeom>
        </p:spPr>
      </p:pic>
      <p:sp>
        <p:nvSpPr>
          <p:cNvPr id="9" name="Text Placeholder 8">
            <a:extLst>
              <a:ext uri="{FF2B5EF4-FFF2-40B4-BE49-F238E27FC236}">
                <a16:creationId xmlns:a16="http://schemas.microsoft.com/office/drawing/2014/main" id="{2519DE2E-30A8-4795-8CA3-AB25AAE8A266}"/>
              </a:ext>
            </a:extLst>
          </p:cNvPr>
          <p:cNvSpPr>
            <a:spLocks noGrp="1"/>
          </p:cNvSpPr>
          <p:nvPr>
            <p:ph type="body" sz="quarter" idx="17"/>
          </p:nvPr>
        </p:nvSpPr>
        <p:spPr>
          <a:xfrm>
            <a:off x="1331118" y="4043680"/>
            <a:ext cx="3405188" cy="1981200"/>
          </a:xfrm>
        </p:spPr>
        <p:txBody>
          <a:bodyPr/>
          <a:lstStyle>
            <a:lvl1pPr marL="396000" indent="-396000">
              <a:buClrTx/>
              <a:buFont typeface="+mj-lt"/>
              <a:buAutoNum type="romanUcPeriod"/>
              <a:defRPr>
                <a:solidFill>
                  <a:schemeClr val="tx2"/>
                </a:solidFill>
              </a:defRPr>
            </a:lvl1pPr>
            <a:lvl2pPr marL="720000">
              <a:buClrTx/>
              <a:buFont typeface="+mj-lt"/>
              <a:buAutoNum type="romanUcPeriod"/>
              <a:defRPr>
                <a:solidFill>
                  <a:schemeClr val="tx2"/>
                </a:solidFill>
              </a:defRPr>
            </a:lvl2pPr>
            <a:lvl3pPr marL="1044000">
              <a:buClrTx/>
              <a:buFont typeface="+mj-lt"/>
              <a:buAutoNum type="romanUcPeriod"/>
              <a:defRPr>
                <a:solidFill>
                  <a:schemeClr val="tx2"/>
                </a:solidFill>
              </a:defRPr>
            </a:lvl3pPr>
            <a:lvl4pPr marL="1350000">
              <a:buClrTx/>
              <a:buFont typeface="+mj-lt"/>
              <a:buAutoNum type="romanUcPeriod"/>
              <a:defRPr>
                <a:solidFill>
                  <a:schemeClr val="tx2"/>
                </a:solidFill>
              </a:defRPr>
            </a:lvl4pPr>
            <a:lvl5pPr marL="1638000">
              <a:buClrTx/>
              <a:buFont typeface="+mj-lt"/>
              <a:buAutoNum type="romanUcPeriod"/>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4C23B9C5-BF62-191C-E2E2-81AD277F242F}"/>
              </a:ext>
            </a:extLst>
          </p:cNvPr>
          <p:cNvSpPr>
            <a:spLocks noGrp="1"/>
          </p:cNvSpPr>
          <p:nvPr>
            <p:ph type="dt" sz="half" idx="18"/>
          </p:nvPr>
        </p:nvSpPr>
        <p:spPr/>
        <p:txBody>
          <a:bodyPr/>
          <a:lstStyle>
            <a:lvl1pPr>
              <a:defRPr>
                <a:solidFill>
                  <a:schemeClr val="tx2"/>
                </a:solidFill>
              </a:defRPr>
            </a:lvl1pPr>
          </a:lstStyle>
          <a:p>
            <a:endParaRPr lang="nb-NO" dirty="0"/>
          </a:p>
        </p:txBody>
      </p:sp>
      <p:sp>
        <p:nvSpPr>
          <p:cNvPr id="5" name="Footer Placeholder 4">
            <a:extLst>
              <a:ext uri="{FF2B5EF4-FFF2-40B4-BE49-F238E27FC236}">
                <a16:creationId xmlns:a16="http://schemas.microsoft.com/office/drawing/2014/main" id="{C5B521AD-2E85-FCC5-6DF6-9BE9491D5996}"/>
              </a:ext>
            </a:extLst>
          </p:cNvPr>
          <p:cNvSpPr>
            <a:spLocks noGrp="1"/>
          </p:cNvSpPr>
          <p:nvPr>
            <p:ph type="ftr" sz="quarter" idx="19"/>
          </p:nvPr>
        </p:nvSpPr>
        <p:spPr/>
        <p:txBody>
          <a:bodyPr/>
          <a:lstStyle>
            <a:lvl1pPr>
              <a:defRPr>
                <a:solidFill>
                  <a:schemeClr val="tx2"/>
                </a:solidFill>
              </a:defRPr>
            </a:lvl1pPr>
          </a:lstStyle>
          <a:p>
            <a:pPr algn="r"/>
            <a:r>
              <a:rPr lang="en-US"/>
              <a:t>Technology for a better society</a:t>
            </a:r>
            <a:endParaRPr lang="nb-NO" dirty="0"/>
          </a:p>
        </p:txBody>
      </p:sp>
      <p:sp>
        <p:nvSpPr>
          <p:cNvPr id="6" name="Slide Number Placeholder 5">
            <a:extLst>
              <a:ext uri="{FF2B5EF4-FFF2-40B4-BE49-F238E27FC236}">
                <a16:creationId xmlns:a16="http://schemas.microsoft.com/office/drawing/2014/main" id="{AD02950E-C60F-73CE-637F-C039AB3AA3A4}"/>
              </a:ext>
            </a:extLst>
          </p:cNvPr>
          <p:cNvSpPr>
            <a:spLocks noGrp="1"/>
          </p:cNvSpPr>
          <p:nvPr>
            <p:ph type="sldNum" sz="quarter" idx="20"/>
          </p:nvPr>
        </p:nvSpPr>
        <p:spPr/>
        <p:txBody>
          <a:bodyPr/>
          <a:lstStyle>
            <a:lvl1pPr>
              <a:defRPr>
                <a:solidFill>
                  <a:schemeClr val="tx2"/>
                </a:solidFill>
              </a:defRPr>
            </a:lvl1pPr>
          </a:lstStyle>
          <a:p>
            <a:pPr algn="l"/>
            <a:fld id="{E344FE64-9673-4E6C-96FF-C6B9E6BF336F}" type="slidenum">
              <a:rPr lang="nb-NO" smtClean="0"/>
              <a:pPr algn="l"/>
              <a:t>‹#›</a:t>
            </a:fld>
            <a:endParaRPr lang="nb-NO" dirty="0"/>
          </a:p>
        </p:txBody>
      </p:sp>
    </p:spTree>
    <p:extLst>
      <p:ext uri="{BB962C8B-B14F-4D97-AF65-F5344CB8AC3E}">
        <p14:creationId xmlns:p14="http://schemas.microsoft.com/office/powerpoint/2010/main" val="35274670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35EBC-441C-F878-BC6C-5C236620FDD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O"/>
          </a:p>
        </p:txBody>
      </p:sp>
      <p:sp>
        <p:nvSpPr>
          <p:cNvPr id="3" name="Subtitle 2">
            <a:extLst>
              <a:ext uri="{FF2B5EF4-FFF2-40B4-BE49-F238E27FC236}">
                <a16:creationId xmlns:a16="http://schemas.microsoft.com/office/drawing/2014/main" id="{320BD02D-0BA1-49C0-DA80-1F945D1BC6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O"/>
          </a:p>
        </p:txBody>
      </p:sp>
      <p:sp>
        <p:nvSpPr>
          <p:cNvPr id="4" name="Date Placeholder 3">
            <a:extLst>
              <a:ext uri="{FF2B5EF4-FFF2-40B4-BE49-F238E27FC236}">
                <a16:creationId xmlns:a16="http://schemas.microsoft.com/office/drawing/2014/main" id="{3849505B-EBFB-C292-5A81-42760A13F0A6}"/>
              </a:ext>
            </a:extLst>
          </p:cNvPr>
          <p:cNvSpPr>
            <a:spLocks noGrp="1"/>
          </p:cNvSpPr>
          <p:nvPr>
            <p:ph type="dt" sz="half" idx="10"/>
          </p:nvPr>
        </p:nvSpPr>
        <p:spPr/>
        <p:txBody>
          <a:bodyPr/>
          <a:lstStyle/>
          <a:p>
            <a:fld id="{96607C80-825F-F542-8C1A-7CCB89D83A51}" type="datetimeFigureOut">
              <a:rPr lang="en-NO" smtClean="0"/>
              <a:t>06/09/2023</a:t>
            </a:fld>
            <a:endParaRPr lang="en-NO"/>
          </a:p>
        </p:txBody>
      </p:sp>
      <p:sp>
        <p:nvSpPr>
          <p:cNvPr id="5" name="Footer Placeholder 4">
            <a:extLst>
              <a:ext uri="{FF2B5EF4-FFF2-40B4-BE49-F238E27FC236}">
                <a16:creationId xmlns:a16="http://schemas.microsoft.com/office/drawing/2014/main" id="{0862874C-14D9-E6A1-8E14-70E239DAC963}"/>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ED8040D8-5EC6-7487-FFED-1BF4823F7FB6}"/>
              </a:ext>
            </a:extLst>
          </p:cNvPr>
          <p:cNvSpPr>
            <a:spLocks noGrp="1"/>
          </p:cNvSpPr>
          <p:nvPr>
            <p:ph type="sldNum" sz="quarter" idx="12"/>
          </p:nvPr>
        </p:nvSpPr>
        <p:spPr/>
        <p:txBody>
          <a:bodyPr/>
          <a:lstStyle/>
          <a:p>
            <a:fld id="{D390F666-17CA-004C-917E-3DB3A7C46CDA}" type="slidenum">
              <a:rPr lang="en-NO" smtClean="0"/>
              <a:t>‹#›</a:t>
            </a:fld>
            <a:endParaRPr lang="en-NO"/>
          </a:p>
        </p:txBody>
      </p:sp>
    </p:spTree>
    <p:extLst>
      <p:ext uri="{BB962C8B-B14F-4D97-AF65-F5344CB8AC3E}">
        <p14:creationId xmlns:p14="http://schemas.microsoft.com/office/powerpoint/2010/main" val="21843141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E72D7-4264-653D-A9C9-3A22FC29F4BE}"/>
              </a:ext>
            </a:extLst>
          </p:cNvPr>
          <p:cNvSpPr>
            <a:spLocks noGrp="1"/>
          </p:cNvSpPr>
          <p:nvPr>
            <p:ph type="title"/>
          </p:nvPr>
        </p:nvSpPr>
        <p:spPr/>
        <p:txBody>
          <a:bodyPr/>
          <a:lstStyle/>
          <a:p>
            <a:r>
              <a:rPr lang="en-GB"/>
              <a:t>Click to edit Master title style</a:t>
            </a:r>
            <a:endParaRPr lang="en-NO"/>
          </a:p>
        </p:txBody>
      </p:sp>
      <p:sp>
        <p:nvSpPr>
          <p:cNvPr id="3" name="Content Placeholder 2">
            <a:extLst>
              <a:ext uri="{FF2B5EF4-FFF2-40B4-BE49-F238E27FC236}">
                <a16:creationId xmlns:a16="http://schemas.microsoft.com/office/drawing/2014/main" id="{C25C71CE-6843-9716-0ED8-81DBE512633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EFF7FF0D-33E7-43EE-FE78-49F864B0E522}"/>
              </a:ext>
            </a:extLst>
          </p:cNvPr>
          <p:cNvSpPr>
            <a:spLocks noGrp="1"/>
          </p:cNvSpPr>
          <p:nvPr>
            <p:ph type="dt" sz="half" idx="10"/>
          </p:nvPr>
        </p:nvSpPr>
        <p:spPr/>
        <p:txBody>
          <a:bodyPr/>
          <a:lstStyle/>
          <a:p>
            <a:fld id="{96607C80-825F-F542-8C1A-7CCB89D83A51}" type="datetimeFigureOut">
              <a:rPr lang="en-NO" smtClean="0"/>
              <a:t>06/09/2023</a:t>
            </a:fld>
            <a:endParaRPr lang="en-NO"/>
          </a:p>
        </p:txBody>
      </p:sp>
      <p:sp>
        <p:nvSpPr>
          <p:cNvPr id="5" name="Footer Placeholder 4">
            <a:extLst>
              <a:ext uri="{FF2B5EF4-FFF2-40B4-BE49-F238E27FC236}">
                <a16:creationId xmlns:a16="http://schemas.microsoft.com/office/drawing/2014/main" id="{60A33521-79A9-FE60-82BF-A855218F1635}"/>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4D3F7202-8F40-7123-5108-EE93A96E94ED}"/>
              </a:ext>
            </a:extLst>
          </p:cNvPr>
          <p:cNvSpPr>
            <a:spLocks noGrp="1"/>
          </p:cNvSpPr>
          <p:nvPr>
            <p:ph type="sldNum" sz="quarter" idx="12"/>
          </p:nvPr>
        </p:nvSpPr>
        <p:spPr/>
        <p:txBody>
          <a:bodyPr/>
          <a:lstStyle/>
          <a:p>
            <a:fld id="{D390F666-17CA-004C-917E-3DB3A7C46CDA}" type="slidenum">
              <a:rPr lang="en-NO" smtClean="0"/>
              <a:t>‹#›</a:t>
            </a:fld>
            <a:endParaRPr lang="en-NO"/>
          </a:p>
        </p:txBody>
      </p:sp>
    </p:spTree>
    <p:extLst>
      <p:ext uri="{BB962C8B-B14F-4D97-AF65-F5344CB8AC3E}">
        <p14:creationId xmlns:p14="http://schemas.microsoft.com/office/powerpoint/2010/main" val="3099992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tel, tekst og bil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F1D6E9-D703-4F0F-B724-E992F395E6EB}"/>
              </a:ext>
            </a:extLst>
          </p:cNvPr>
          <p:cNvSpPr>
            <a:spLocks noGrp="1"/>
          </p:cNvSpPr>
          <p:nvPr>
            <p:ph type="pic" sz="quarter" idx="13"/>
          </p:nvPr>
        </p:nvSpPr>
        <p:spPr>
          <a:xfrm>
            <a:off x="7329488" y="0"/>
            <a:ext cx="4862512" cy="6858000"/>
          </a:xfrm>
        </p:spPr>
        <p:txBody>
          <a:bodyPr/>
          <a:lstStyle>
            <a:lvl1pPr>
              <a:buNone/>
              <a:defRPr/>
            </a:lvl1pPr>
          </a:lstStyle>
          <a:p>
            <a:r>
              <a:rPr lang="en-GB"/>
              <a:t>Click icon to add picture</a:t>
            </a:r>
            <a:endParaRPr lang="nb-NO" dirty="0"/>
          </a:p>
        </p:txBody>
      </p:sp>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5" y="379964"/>
            <a:ext cx="4031018"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Content Placeholder 2">
            <a:extLst>
              <a:ext uri="{FF2B5EF4-FFF2-40B4-BE49-F238E27FC236}">
                <a16:creationId xmlns:a16="http://schemas.microsoft.com/office/drawing/2014/main" id="{0D93E16A-6125-4B01-9B97-3CA53DFF61AB}"/>
              </a:ext>
            </a:extLst>
          </p:cNvPr>
          <p:cNvSpPr>
            <a:spLocks noGrp="1"/>
          </p:cNvSpPr>
          <p:nvPr>
            <p:ph idx="1" hasCustomPrompt="1"/>
          </p:nvPr>
        </p:nvSpPr>
        <p:spPr>
          <a:xfrm>
            <a:off x="758190" y="2259018"/>
            <a:ext cx="5375472" cy="3910012"/>
          </a:xfrm>
        </p:spPr>
        <p:txBody>
          <a:bodyPr/>
          <a:lstStyle>
            <a:lvl1pPr>
              <a:defRPr/>
            </a:lvl1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Andre nivå</a:t>
            </a:r>
          </a:p>
          <a:p>
            <a:pPr lvl="2"/>
            <a:r>
              <a:rPr lang="nb-NO" dirty="0"/>
              <a:t>Tredje nivå</a:t>
            </a:r>
          </a:p>
          <a:p>
            <a:pPr lvl="3"/>
            <a:r>
              <a:rPr lang="nb-NO" dirty="0"/>
              <a:t>Fjerde nivå</a:t>
            </a:r>
          </a:p>
          <a:p>
            <a:pPr lvl="4"/>
            <a:r>
              <a:rPr lang="nb-NO" dirty="0"/>
              <a:t>Femte nivå</a:t>
            </a:r>
          </a:p>
        </p:txBody>
      </p:sp>
      <p:sp>
        <p:nvSpPr>
          <p:cNvPr id="11" name="Slide Number Placeholder 5">
            <a:extLst>
              <a:ext uri="{FF2B5EF4-FFF2-40B4-BE49-F238E27FC236}">
                <a16:creationId xmlns:a16="http://schemas.microsoft.com/office/drawing/2014/main" id="{5C7DF1C5-A62B-48F2-8482-9AFA5987E96B}"/>
              </a:ext>
            </a:extLst>
          </p:cNvPr>
          <p:cNvSpPr>
            <a:spLocks noGrp="1"/>
          </p:cNvSpPr>
          <p:nvPr>
            <p:ph type="sldNum" sz="quarter" idx="12"/>
          </p:nvPr>
        </p:nvSpPr>
        <p:spPr>
          <a:xfrm>
            <a:off x="720090" y="6354535"/>
            <a:ext cx="3424012" cy="215444"/>
          </a:xfrm>
          <a:prstGeom prst="rect">
            <a:avLst/>
          </a:prstGeom>
        </p:spPr>
        <p:txBody>
          <a:bodyPr lIns="0" tIns="0" rIns="0" bIns="0" anchor="ctr">
            <a:noAutofit/>
          </a:bodyPr>
          <a:lstStyle>
            <a:lvl1pPr algn="l">
              <a:defRPr sz="1400">
                <a:solidFill>
                  <a:schemeClr val="bg1"/>
                </a:solidFill>
              </a:defRPr>
            </a:lvl1pPr>
          </a:lstStyle>
          <a:p>
            <a:fld id="{D390F666-17CA-004C-917E-3DB3A7C46CDA}" type="slidenum">
              <a:rPr lang="en-NO" smtClean="0"/>
              <a:t>‹#›</a:t>
            </a:fld>
            <a:endParaRPr lang="en-NO"/>
          </a:p>
        </p:txBody>
      </p:sp>
      <p:sp>
        <p:nvSpPr>
          <p:cNvPr id="4" name="Date Placeholder 3">
            <a:extLst>
              <a:ext uri="{FF2B5EF4-FFF2-40B4-BE49-F238E27FC236}">
                <a16:creationId xmlns:a16="http://schemas.microsoft.com/office/drawing/2014/main" id="{D8384D90-5C07-187A-A1B0-2BE2AA4E3B13}"/>
              </a:ext>
            </a:extLst>
          </p:cNvPr>
          <p:cNvSpPr>
            <a:spLocks noGrp="1"/>
          </p:cNvSpPr>
          <p:nvPr>
            <p:ph type="dt" sz="half" idx="14"/>
          </p:nvPr>
        </p:nvSpPr>
        <p:spPr/>
        <p:txBody>
          <a:bodyPr/>
          <a:lstStyle/>
          <a:p>
            <a:fld id="{96607C80-825F-F542-8C1A-7CCB89D83A51}" type="datetimeFigureOut">
              <a:rPr lang="en-NO" smtClean="0"/>
              <a:t>06/09/2023</a:t>
            </a:fld>
            <a:endParaRPr lang="en-NO"/>
          </a:p>
        </p:txBody>
      </p:sp>
      <p:sp>
        <p:nvSpPr>
          <p:cNvPr id="5" name="Footer Placeholder 4">
            <a:extLst>
              <a:ext uri="{FF2B5EF4-FFF2-40B4-BE49-F238E27FC236}">
                <a16:creationId xmlns:a16="http://schemas.microsoft.com/office/drawing/2014/main" id="{D03A824F-C3C0-D97F-72E5-E9754DEF17F3}"/>
              </a:ext>
            </a:extLst>
          </p:cNvPr>
          <p:cNvSpPr>
            <a:spLocks noGrp="1"/>
          </p:cNvSpPr>
          <p:nvPr>
            <p:ph type="ftr" sz="quarter" idx="15"/>
          </p:nvPr>
        </p:nvSpPr>
        <p:spPr/>
        <p:txBody>
          <a:bodyPr/>
          <a:lstStyle/>
          <a:p>
            <a:endParaRPr lang="en-NO"/>
          </a:p>
        </p:txBody>
      </p:sp>
    </p:spTree>
    <p:extLst>
      <p:ext uri="{BB962C8B-B14F-4D97-AF65-F5344CB8AC3E}">
        <p14:creationId xmlns:p14="http://schemas.microsoft.com/office/powerpoint/2010/main" val="423229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tel og tekst i to bolk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9407366"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9" name="Text Placeholder 2">
            <a:extLst>
              <a:ext uri="{FF2B5EF4-FFF2-40B4-BE49-F238E27FC236}">
                <a16:creationId xmlns:a16="http://schemas.microsoft.com/office/drawing/2014/main" id="{811D9235-DDE9-4289-8F46-F0D05758E858}"/>
              </a:ext>
            </a:extLst>
          </p:cNvPr>
          <p:cNvSpPr>
            <a:spLocks noGrp="1"/>
          </p:cNvSpPr>
          <p:nvPr>
            <p:ph idx="1" hasCustomPrompt="1"/>
          </p:nvPr>
        </p:nvSpPr>
        <p:spPr>
          <a:xfrm>
            <a:off x="758190" y="2259018"/>
            <a:ext cx="5149124" cy="3910012"/>
          </a:xfrm>
          <a:prstGeom prst="rect">
            <a:avLst/>
          </a:prstGeom>
        </p:spPr>
        <p:txBody>
          <a:bodyPr vert="horz" lIns="0" tIns="0" rIns="0" bIns="0" rtlCol="0">
            <a:normAutofit/>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11" name="Text Placeholder 2">
            <a:extLst>
              <a:ext uri="{FF2B5EF4-FFF2-40B4-BE49-F238E27FC236}">
                <a16:creationId xmlns:a16="http://schemas.microsoft.com/office/drawing/2014/main" id="{929123D7-9B88-424A-A714-A5F0D0690309}"/>
              </a:ext>
            </a:extLst>
          </p:cNvPr>
          <p:cNvSpPr>
            <a:spLocks noGrp="1"/>
          </p:cNvSpPr>
          <p:nvPr>
            <p:ph idx="14" hasCustomPrompt="1"/>
          </p:nvPr>
        </p:nvSpPr>
        <p:spPr>
          <a:xfrm>
            <a:off x="6360884" y="2259018"/>
            <a:ext cx="5149125" cy="3910012"/>
          </a:xfrm>
          <a:prstGeom prst="rect">
            <a:avLst/>
          </a:prstGeom>
        </p:spPr>
        <p:txBody>
          <a:bodyPr vert="horz" lIns="0" tIns="0" rIns="0" bIns="0" rtlCol="0">
            <a:normAutofit/>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8" name="Slide Number Placeholder 5">
            <a:extLst>
              <a:ext uri="{FF2B5EF4-FFF2-40B4-BE49-F238E27FC236}">
                <a16:creationId xmlns:a16="http://schemas.microsoft.com/office/drawing/2014/main" id="{55B705F1-BD8F-4927-980D-9E3C23775A55}"/>
              </a:ext>
            </a:extLst>
          </p:cNvPr>
          <p:cNvSpPr>
            <a:spLocks noGrp="1"/>
          </p:cNvSpPr>
          <p:nvPr>
            <p:ph type="sldNum" sz="quarter" idx="12"/>
          </p:nvPr>
        </p:nvSpPr>
        <p:spPr>
          <a:xfrm>
            <a:off x="720090" y="6354535"/>
            <a:ext cx="3424012" cy="215444"/>
          </a:xfrm>
          <a:prstGeom prst="rect">
            <a:avLst/>
          </a:prstGeom>
        </p:spPr>
        <p:txBody>
          <a:bodyPr lIns="0" tIns="0" rIns="0" bIns="0" anchor="ctr">
            <a:noAutofit/>
          </a:bodyPr>
          <a:lstStyle>
            <a:lvl1pPr algn="l">
              <a:defRPr sz="1400">
                <a:solidFill>
                  <a:schemeClr val="bg1"/>
                </a:solidFill>
              </a:defRPr>
            </a:lvl1pPr>
          </a:lstStyle>
          <a:p>
            <a:fld id="{D390F666-17CA-004C-917E-3DB3A7C46CDA}" type="slidenum">
              <a:rPr lang="en-NO" smtClean="0"/>
              <a:t>‹#›</a:t>
            </a:fld>
            <a:endParaRPr lang="en-NO"/>
          </a:p>
        </p:txBody>
      </p:sp>
      <p:sp>
        <p:nvSpPr>
          <p:cNvPr id="3" name="Date Placeholder 2">
            <a:extLst>
              <a:ext uri="{FF2B5EF4-FFF2-40B4-BE49-F238E27FC236}">
                <a16:creationId xmlns:a16="http://schemas.microsoft.com/office/drawing/2014/main" id="{897CFCE9-BBA5-0866-3CA6-D7F8D6463530}"/>
              </a:ext>
            </a:extLst>
          </p:cNvPr>
          <p:cNvSpPr>
            <a:spLocks noGrp="1"/>
          </p:cNvSpPr>
          <p:nvPr>
            <p:ph type="dt" sz="half" idx="15"/>
          </p:nvPr>
        </p:nvSpPr>
        <p:spPr/>
        <p:txBody>
          <a:bodyPr/>
          <a:lstStyle/>
          <a:p>
            <a:fld id="{96607C80-825F-F542-8C1A-7CCB89D83A51}" type="datetimeFigureOut">
              <a:rPr lang="en-NO" smtClean="0"/>
              <a:t>06/09/2023</a:t>
            </a:fld>
            <a:endParaRPr lang="en-NO"/>
          </a:p>
        </p:txBody>
      </p:sp>
      <p:sp>
        <p:nvSpPr>
          <p:cNvPr id="4" name="Footer Placeholder 3">
            <a:extLst>
              <a:ext uri="{FF2B5EF4-FFF2-40B4-BE49-F238E27FC236}">
                <a16:creationId xmlns:a16="http://schemas.microsoft.com/office/drawing/2014/main" id="{117BBB58-110D-CC18-BEEE-93632D37B7D7}"/>
              </a:ext>
            </a:extLst>
          </p:cNvPr>
          <p:cNvSpPr>
            <a:spLocks noGrp="1"/>
          </p:cNvSpPr>
          <p:nvPr>
            <p:ph type="ftr" sz="quarter" idx="16"/>
          </p:nvPr>
        </p:nvSpPr>
        <p:spPr/>
        <p:txBody>
          <a:bodyPr/>
          <a:lstStyle/>
          <a:p>
            <a:endParaRPr lang="en-NO"/>
          </a:p>
        </p:txBody>
      </p:sp>
    </p:spTree>
    <p:extLst>
      <p:ext uri="{BB962C8B-B14F-4D97-AF65-F5344CB8AC3E}">
        <p14:creationId xmlns:p14="http://schemas.microsoft.com/office/powerpoint/2010/main" val="2564307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tel og tekst i to bolker (Underoversk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9407366"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9" name="Text Placeholder 2">
            <a:extLst>
              <a:ext uri="{FF2B5EF4-FFF2-40B4-BE49-F238E27FC236}">
                <a16:creationId xmlns:a16="http://schemas.microsoft.com/office/drawing/2014/main" id="{811D9235-DDE9-4289-8F46-F0D05758E858}"/>
              </a:ext>
            </a:extLst>
          </p:cNvPr>
          <p:cNvSpPr>
            <a:spLocks noGrp="1"/>
          </p:cNvSpPr>
          <p:nvPr>
            <p:ph idx="1" hasCustomPrompt="1"/>
          </p:nvPr>
        </p:nvSpPr>
        <p:spPr>
          <a:xfrm>
            <a:off x="758190" y="2660400"/>
            <a:ext cx="5149124" cy="3508630"/>
          </a:xfrm>
          <a:prstGeom prst="rect">
            <a:avLst/>
          </a:prstGeom>
        </p:spPr>
        <p:txBody>
          <a:bodyPr vert="horz" lIns="0" tIns="0" rIns="0" bIns="0" rtlCol="0">
            <a:normAutofit/>
          </a:bodyPr>
          <a:lstStyle>
            <a:lvl1pPr>
              <a:defRPr>
                <a:latin typeface="Calibri Light" panose="020F0302020204030204" pitchFamily="34" charset="0"/>
                <a:cs typeface="Calibri Light" panose="020F0302020204030204" pitchFamily="34" charset="0"/>
              </a:defRPr>
            </a:lvl1pPr>
            <a:lvl2pPr>
              <a:defRPr>
                <a:latin typeface="Calibri Light" panose="020F0302020204030204" pitchFamily="34" charset="0"/>
                <a:cs typeface="Calibri Light" panose="020F0302020204030204" pitchFamily="34" charset="0"/>
              </a:defRPr>
            </a:lvl2pPr>
            <a:lvl3pPr>
              <a:defRPr>
                <a:latin typeface="Calibri Light" panose="020F0302020204030204" pitchFamily="34" charset="0"/>
                <a:cs typeface="Calibri Light" panose="020F0302020204030204" pitchFamily="34" charset="0"/>
              </a:defRPr>
            </a:lvl3pPr>
            <a:lvl4pPr>
              <a:defRPr>
                <a:latin typeface="Calibri Light" panose="020F0302020204030204" pitchFamily="34" charset="0"/>
                <a:cs typeface="Calibri Light" panose="020F0302020204030204" pitchFamily="34" charset="0"/>
              </a:defRPr>
            </a:lvl4pPr>
            <a:lvl5pPr>
              <a:defRPr>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7" name="Text Placeholder 2">
            <a:extLst>
              <a:ext uri="{FF2B5EF4-FFF2-40B4-BE49-F238E27FC236}">
                <a16:creationId xmlns:a16="http://schemas.microsoft.com/office/drawing/2014/main" id="{32B8C940-39F3-450D-A5E9-074D998391CE}"/>
              </a:ext>
            </a:extLst>
          </p:cNvPr>
          <p:cNvSpPr>
            <a:spLocks noGrp="1"/>
          </p:cNvSpPr>
          <p:nvPr>
            <p:ph idx="15" hasCustomPrompt="1"/>
          </p:nvPr>
        </p:nvSpPr>
        <p:spPr>
          <a:xfrm>
            <a:off x="6360884" y="2660400"/>
            <a:ext cx="5149126" cy="3508630"/>
          </a:xfrm>
          <a:prstGeom prst="rect">
            <a:avLst/>
          </a:prstGeom>
        </p:spPr>
        <p:txBody>
          <a:bodyPr vert="horz" lIns="0" tIns="0" rIns="0" bIns="0" rtlCol="0">
            <a:normAutofit/>
          </a:bodyPr>
          <a:lstStyle>
            <a:lvl1pPr>
              <a:defRPr>
                <a:latin typeface="Calibri Light" panose="020F0302020204030204" pitchFamily="34" charset="0"/>
                <a:cs typeface="Calibri Light" panose="020F0302020204030204" pitchFamily="34" charset="0"/>
              </a:defRPr>
            </a:lvl1pPr>
            <a:lvl2pPr>
              <a:defRPr>
                <a:latin typeface="Calibri Light" panose="020F0302020204030204" pitchFamily="34" charset="0"/>
                <a:cs typeface="Calibri Light" panose="020F0302020204030204" pitchFamily="34" charset="0"/>
              </a:defRPr>
            </a:lvl2pPr>
            <a:lvl3pPr>
              <a:defRPr>
                <a:latin typeface="Calibri Light" panose="020F0302020204030204" pitchFamily="34" charset="0"/>
                <a:cs typeface="Calibri Light" panose="020F0302020204030204" pitchFamily="34" charset="0"/>
              </a:defRPr>
            </a:lvl3pPr>
            <a:lvl4pPr>
              <a:defRPr>
                <a:latin typeface="Calibri Light" panose="020F0302020204030204" pitchFamily="34" charset="0"/>
                <a:cs typeface="Calibri Light" panose="020F0302020204030204" pitchFamily="34" charset="0"/>
              </a:defRPr>
            </a:lvl4pPr>
            <a:lvl5pPr>
              <a:defRPr>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6" name="Text Placeholder 5">
            <a:extLst>
              <a:ext uri="{FF2B5EF4-FFF2-40B4-BE49-F238E27FC236}">
                <a16:creationId xmlns:a16="http://schemas.microsoft.com/office/drawing/2014/main" id="{39C633A9-1FFF-4537-8715-2AC956C6BE80}"/>
              </a:ext>
            </a:extLst>
          </p:cNvPr>
          <p:cNvSpPr>
            <a:spLocks noGrp="1"/>
          </p:cNvSpPr>
          <p:nvPr>
            <p:ph type="body" sz="quarter" idx="16" hasCustomPrompt="1"/>
          </p:nvPr>
        </p:nvSpPr>
        <p:spPr>
          <a:xfrm>
            <a:off x="758190" y="1915200"/>
            <a:ext cx="5149124" cy="463550"/>
          </a:xfrm>
        </p:spPr>
        <p:txBody>
          <a:bodyPr anchor="ctr">
            <a:normAutofit/>
          </a:bodyPr>
          <a:lstStyle>
            <a:lvl1pPr marL="0" indent="0">
              <a:buNone/>
              <a:defRPr sz="2400" b="1">
                <a:solidFill>
                  <a:schemeClr val="bg1"/>
                </a:solidFill>
                <a:latin typeface="+mj-lt"/>
              </a:defRPr>
            </a:lvl1pPr>
          </a:lstStyle>
          <a:p>
            <a:pPr lvl="0"/>
            <a:r>
              <a:rPr lang="en-US" dirty="0"/>
              <a:t>Click to add text</a:t>
            </a:r>
          </a:p>
        </p:txBody>
      </p:sp>
      <p:sp>
        <p:nvSpPr>
          <p:cNvPr id="13" name="Text Placeholder 5">
            <a:extLst>
              <a:ext uri="{FF2B5EF4-FFF2-40B4-BE49-F238E27FC236}">
                <a16:creationId xmlns:a16="http://schemas.microsoft.com/office/drawing/2014/main" id="{7C40E28E-F22B-4290-AC19-015D2EF8E6B5}"/>
              </a:ext>
            </a:extLst>
          </p:cNvPr>
          <p:cNvSpPr>
            <a:spLocks noGrp="1"/>
          </p:cNvSpPr>
          <p:nvPr>
            <p:ph type="body" sz="quarter" idx="18" hasCustomPrompt="1"/>
          </p:nvPr>
        </p:nvSpPr>
        <p:spPr>
          <a:xfrm>
            <a:off x="6360882" y="1915200"/>
            <a:ext cx="5149127" cy="463550"/>
          </a:xfrm>
        </p:spPr>
        <p:txBody>
          <a:bodyPr anchor="ctr">
            <a:normAutofit/>
          </a:bodyPr>
          <a:lstStyle>
            <a:lvl1pPr marL="0" indent="0">
              <a:buNone/>
              <a:defRPr sz="2400" b="1">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
                <a:schemeClr val="accent1"/>
              </a:buClr>
              <a:buSzPct val="100000"/>
              <a:buFont typeface="Arial" panose="020B0604020202020204" pitchFamily="34" charset="0"/>
              <a:buNone/>
              <a:tabLst/>
              <a:defRPr/>
            </a:pPr>
            <a:r>
              <a:rPr lang="en-US" dirty="0"/>
              <a:t>Click to add text</a:t>
            </a:r>
          </a:p>
        </p:txBody>
      </p:sp>
      <p:sp>
        <p:nvSpPr>
          <p:cNvPr id="5" name="Date Placeholder 4">
            <a:extLst>
              <a:ext uri="{FF2B5EF4-FFF2-40B4-BE49-F238E27FC236}">
                <a16:creationId xmlns:a16="http://schemas.microsoft.com/office/drawing/2014/main" id="{1D1AA37A-999E-4B4B-2724-8437570614C1}"/>
              </a:ext>
            </a:extLst>
          </p:cNvPr>
          <p:cNvSpPr>
            <a:spLocks noGrp="1"/>
          </p:cNvSpPr>
          <p:nvPr>
            <p:ph type="dt" sz="half" idx="19"/>
          </p:nvPr>
        </p:nvSpPr>
        <p:spPr/>
        <p:txBody>
          <a:bodyPr/>
          <a:lstStyle/>
          <a:p>
            <a:fld id="{96607C80-825F-F542-8C1A-7CCB89D83A51}" type="datetimeFigureOut">
              <a:rPr lang="en-NO" smtClean="0"/>
              <a:t>06/09/2023</a:t>
            </a:fld>
            <a:endParaRPr lang="en-NO"/>
          </a:p>
        </p:txBody>
      </p:sp>
      <p:sp>
        <p:nvSpPr>
          <p:cNvPr id="8" name="Footer Placeholder 7">
            <a:extLst>
              <a:ext uri="{FF2B5EF4-FFF2-40B4-BE49-F238E27FC236}">
                <a16:creationId xmlns:a16="http://schemas.microsoft.com/office/drawing/2014/main" id="{E4425A62-A728-75FE-931A-03CC26640056}"/>
              </a:ext>
            </a:extLst>
          </p:cNvPr>
          <p:cNvSpPr>
            <a:spLocks noGrp="1"/>
          </p:cNvSpPr>
          <p:nvPr>
            <p:ph type="ftr" sz="quarter" idx="20"/>
          </p:nvPr>
        </p:nvSpPr>
        <p:spPr/>
        <p:txBody>
          <a:bodyPr/>
          <a:lstStyle/>
          <a:p>
            <a:endParaRPr lang="en-NO"/>
          </a:p>
        </p:txBody>
      </p:sp>
      <p:sp>
        <p:nvSpPr>
          <p:cNvPr id="10" name="Slide Number Placeholder 9">
            <a:extLst>
              <a:ext uri="{FF2B5EF4-FFF2-40B4-BE49-F238E27FC236}">
                <a16:creationId xmlns:a16="http://schemas.microsoft.com/office/drawing/2014/main" id="{86C1D3CE-7FE4-8303-C7D1-E78F3DB6736D}"/>
              </a:ext>
            </a:extLst>
          </p:cNvPr>
          <p:cNvSpPr>
            <a:spLocks noGrp="1"/>
          </p:cNvSpPr>
          <p:nvPr>
            <p:ph type="sldNum" sz="quarter" idx="21"/>
          </p:nvPr>
        </p:nvSpPr>
        <p:spPr/>
        <p:txBody>
          <a:bodyPr/>
          <a:lstStyle/>
          <a:p>
            <a:fld id="{D390F666-17CA-004C-917E-3DB3A7C46CDA}" type="slidenum">
              <a:rPr lang="en-NO" smtClean="0"/>
              <a:t>‹#›</a:t>
            </a:fld>
            <a:endParaRPr lang="en-NO"/>
          </a:p>
        </p:txBody>
      </p:sp>
    </p:spTree>
    <p:extLst>
      <p:ext uri="{BB962C8B-B14F-4D97-AF65-F5344CB8AC3E}">
        <p14:creationId xmlns:p14="http://schemas.microsoft.com/office/powerpoint/2010/main" val="2989484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tel og tekst i tre bolk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9407366" cy="1051168"/>
          </a:xfrm>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9" name="Text Placeholder 2">
            <a:extLst>
              <a:ext uri="{FF2B5EF4-FFF2-40B4-BE49-F238E27FC236}">
                <a16:creationId xmlns:a16="http://schemas.microsoft.com/office/drawing/2014/main" id="{811D9235-DDE9-4289-8F46-F0D05758E858}"/>
              </a:ext>
            </a:extLst>
          </p:cNvPr>
          <p:cNvSpPr>
            <a:spLocks noGrp="1"/>
          </p:cNvSpPr>
          <p:nvPr>
            <p:ph idx="1" hasCustomPrompt="1"/>
          </p:nvPr>
        </p:nvSpPr>
        <p:spPr>
          <a:xfrm>
            <a:off x="758190" y="2660399"/>
            <a:ext cx="3064510" cy="3508629"/>
          </a:xfrm>
          <a:prstGeom prst="rect">
            <a:avLst/>
          </a:prstGeom>
        </p:spPr>
        <p:txBody>
          <a:bodyPr vert="horz" lIns="0" tIns="0" rIns="0" bIns="0" rtlCol="0">
            <a:normAutofit/>
          </a:bodyPr>
          <a:lstStyle>
            <a:lvl1pPr>
              <a:defRPr>
                <a:latin typeface="Calibri Light" panose="020F0302020204030204" pitchFamily="34" charset="0"/>
                <a:cs typeface="Calibri Light" panose="020F0302020204030204" pitchFamily="34" charset="0"/>
              </a:defRPr>
            </a:lvl1pPr>
            <a:lvl2pPr>
              <a:defRPr>
                <a:latin typeface="Calibri Light" panose="020F0302020204030204" pitchFamily="34" charset="0"/>
                <a:cs typeface="Calibri Light" panose="020F0302020204030204" pitchFamily="34" charset="0"/>
              </a:defRPr>
            </a:lvl2pPr>
            <a:lvl3pPr>
              <a:defRPr>
                <a:latin typeface="Calibri Light" panose="020F0302020204030204" pitchFamily="34" charset="0"/>
                <a:cs typeface="Calibri Light" panose="020F0302020204030204" pitchFamily="34" charset="0"/>
              </a:defRPr>
            </a:lvl3pPr>
            <a:lvl4pPr>
              <a:defRPr>
                <a:latin typeface="Calibri Light" panose="020F0302020204030204" pitchFamily="34" charset="0"/>
                <a:cs typeface="Calibri Light" panose="020F0302020204030204" pitchFamily="34" charset="0"/>
              </a:defRPr>
            </a:lvl4pPr>
            <a:lvl5pPr>
              <a:defRPr>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11" name="Text Placeholder 2">
            <a:extLst>
              <a:ext uri="{FF2B5EF4-FFF2-40B4-BE49-F238E27FC236}">
                <a16:creationId xmlns:a16="http://schemas.microsoft.com/office/drawing/2014/main" id="{929123D7-9B88-424A-A714-A5F0D0690309}"/>
              </a:ext>
            </a:extLst>
          </p:cNvPr>
          <p:cNvSpPr>
            <a:spLocks noGrp="1"/>
          </p:cNvSpPr>
          <p:nvPr>
            <p:ph idx="14" hasCustomPrompt="1"/>
          </p:nvPr>
        </p:nvSpPr>
        <p:spPr>
          <a:xfrm>
            <a:off x="4601845" y="2660399"/>
            <a:ext cx="3064510" cy="3508629"/>
          </a:xfrm>
          <a:prstGeom prst="rect">
            <a:avLst/>
          </a:prstGeom>
        </p:spPr>
        <p:txBody>
          <a:bodyPr vert="horz" lIns="0" tIns="0" rIns="0" bIns="0" rtlCol="0">
            <a:normAutofit/>
          </a:bodyPr>
          <a:lstStyle>
            <a:lvl1pPr>
              <a:defRPr>
                <a:latin typeface="Calibri Light" panose="020F0302020204030204" pitchFamily="34" charset="0"/>
                <a:cs typeface="Calibri Light" panose="020F0302020204030204" pitchFamily="34" charset="0"/>
              </a:defRPr>
            </a:lvl1pPr>
            <a:lvl2pPr>
              <a:defRPr>
                <a:latin typeface="Calibri Light" panose="020F0302020204030204" pitchFamily="34" charset="0"/>
                <a:cs typeface="Calibri Light" panose="020F0302020204030204" pitchFamily="34" charset="0"/>
              </a:defRPr>
            </a:lvl2pPr>
            <a:lvl3pPr>
              <a:defRPr>
                <a:latin typeface="Calibri Light" panose="020F0302020204030204" pitchFamily="34" charset="0"/>
                <a:cs typeface="Calibri Light" panose="020F0302020204030204" pitchFamily="34" charset="0"/>
              </a:defRPr>
            </a:lvl3pPr>
            <a:lvl4pPr>
              <a:defRPr>
                <a:latin typeface="Calibri Light" panose="020F0302020204030204" pitchFamily="34" charset="0"/>
                <a:cs typeface="Calibri Light" panose="020F0302020204030204" pitchFamily="34" charset="0"/>
              </a:defRPr>
            </a:lvl4pPr>
            <a:lvl5pPr>
              <a:defRPr>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7" name="Text Placeholder 2">
            <a:extLst>
              <a:ext uri="{FF2B5EF4-FFF2-40B4-BE49-F238E27FC236}">
                <a16:creationId xmlns:a16="http://schemas.microsoft.com/office/drawing/2014/main" id="{32B8C940-39F3-450D-A5E9-074D998391CE}"/>
              </a:ext>
            </a:extLst>
          </p:cNvPr>
          <p:cNvSpPr>
            <a:spLocks noGrp="1"/>
          </p:cNvSpPr>
          <p:nvPr>
            <p:ph idx="15" hasCustomPrompt="1"/>
          </p:nvPr>
        </p:nvSpPr>
        <p:spPr>
          <a:xfrm>
            <a:off x="8445500" y="2660400"/>
            <a:ext cx="3064510" cy="3508630"/>
          </a:xfrm>
          <a:prstGeom prst="rect">
            <a:avLst/>
          </a:prstGeom>
        </p:spPr>
        <p:txBody>
          <a:bodyPr vert="horz" lIns="0" tIns="0" rIns="0" bIns="0" rtlCol="0">
            <a:normAutofit/>
          </a:bodyPr>
          <a:lstStyle>
            <a:lvl1pPr>
              <a:defRPr>
                <a:latin typeface="Calibri Light" panose="020F0302020204030204" pitchFamily="34" charset="0"/>
                <a:cs typeface="Calibri Light" panose="020F0302020204030204" pitchFamily="34" charset="0"/>
              </a:defRPr>
            </a:lvl1pPr>
            <a:lvl2pPr>
              <a:defRPr>
                <a:latin typeface="Calibri Light" panose="020F0302020204030204" pitchFamily="34" charset="0"/>
                <a:cs typeface="Calibri Light" panose="020F0302020204030204" pitchFamily="34" charset="0"/>
              </a:defRPr>
            </a:lvl2pPr>
            <a:lvl3pPr>
              <a:defRPr>
                <a:latin typeface="Calibri Light" panose="020F0302020204030204" pitchFamily="34" charset="0"/>
                <a:cs typeface="Calibri Light" panose="020F0302020204030204" pitchFamily="34" charset="0"/>
              </a:defRPr>
            </a:lvl3pPr>
            <a:lvl4pPr>
              <a:defRPr>
                <a:latin typeface="Calibri Light" panose="020F0302020204030204" pitchFamily="34" charset="0"/>
                <a:cs typeface="Calibri Light" panose="020F0302020204030204" pitchFamily="34" charset="0"/>
              </a:defRPr>
            </a:lvl4pPr>
            <a:lvl5pPr>
              <a:defRPr>
                <a:latin typeface="Calibri Light" panose="020F0302020204030204" pitchFamily="34" charset="0"/>
                <a:cs typeface="Calibri Light" panose="020F03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6" name="Text Placeholder 5">
            <a:extLst>
              <a:ext uri="{FF2B5EF4-FFF2-40B4-BE49-F238E27FC236}">
                <a16:creationId xmlns:a16="http://schemas.microsoft.com/office/drawing/2014/main" id="{39C633A9-1FFF-4537-8715-2AC956C6BE80}"/>
              </a:ext>
            </a:extLst>
          </p:cNvPr>
          <p:cNvSpPr>
            <a:spLocks noGrp="1"/>
          </p:cNvSpPr>
          <p:nvPr>
            <p:ph type="body" sz="quarter" idx="16" hasCustomPrompt="1"/>
          </p:nvPr>
        </p:nvSpPr>
        <p:spPr>
          <a:xfrm>
            <a:off x="758190" y="1915200"/>
            <a:ext cx="3064510" cy="463550"/>
          </a:xfrm>
        </p:spPr>
        <p:txBody>
          <a:bodyPr anchor="ctr">
            <a:normAutofit/>
          </a:bodyPr>
          <a:lstStyle>
            <a:lvl1pPr marL="0" indent="0">
              <a:buNone/>
              <a:defRPr sz="2400" b="1">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
                <a:schemeClr val="accent1"/>
              </a:buClr>
              <a:buSzPct val="100000"/>
              <a:buFont typeface="Arial" panose="020B0604020202020204" pitchFamily="34" charset="0"/>
              <a:buNone/>
              <a:tabLst/>
              <a:defRPr/>
            </a:pPr>
            <a:r>
              <a:rPr lang="en-US" dirty="0"/>
              <a:t>Click to add text</a:t>
            </a:r>
          </a:p>
        </p:txBody>
      </p:sp>
      <p:sp>
        <p:nvSpPr>
          <p:cNvPr id="10" name="Text Placeholder 5">
            <a:extLst>
              <a:ext uri="{FF2B5EF4-FFF2-40B4-BE49-F238E27FC236}">
                <a16:creationId xmlns:a16="http://schemas.microsoft.com/office/drawing/2014/main" id="{BB489D15-1D3B-475B-804D-55D1F4B566B7}"/>
              </a:ext>
            </a:extLst>
          </p:cNvPr>
          <p:cNvSpPr>
            <a:spLocks noGrp="1"/>
          </p:cNvSpPr>
          <p:nvPr>
            <p:ph type="body" sz="quarter" idx="17" hasCustomPrompt="1"/>
          </p:nvPr>
        </p:nvSpPr>
        <p:spPr>
          <a:xfrm>
            <a:off x="4601845" y="1915200"/>
            <a:ext cx="3064510" cy="463550"/>
          </a:xfrm>
        </p:spPr>
        <p:txBody>
          <a:bodyPr anchor="ctr">
            <a:normAutofit/>
          </a:bodyPr>
          <a:lstStyle>
            <a:lvl1pPr marL="0" indent="0">
              <a:buNone/>
              <a:defRPr sz="2400" b="1">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
                <a:schemeClr val="accent1"/>
              </a:buClr>
              <a:buSzPct val="100000"/>
              <a:buFont typeface="Arial" panose="020B0604020202020204" pitchFamily="34" charset="0"/>
              <a:buNone/>
              <a:tabLst/>
              <a:defRPr/>
            </a:pPr>
            <a:r>
              <a:rPr lang="en-US" dirty="0"/>
              <a:t>Click to add text</a:t>
            </a:r>
          </a:p>
        </p:txBody>
      </p:sp>
      <p:sp>
        <p:nvSpPr>
          <p:cNvPr id="13" name="Text Placeholder 5">
            <a:extLst>
              <a:ext uri="{FF2B5EF4-FFF2-40B4-BE49-F238E27FC236}">
                <a16:creationId xmlns:a16="http://schemas.microsoft.com/office/drawing/2014/main" id="{7C40E28E-F22B-4290-AC19-015D2EF8E6B5}"/>
              </a:ext>
            </a:extLst>
          </p:cNvPr>
          <p:cNvSpPr>
            <a:spLocks noGrp="1"/>
          </p:cNvSpPr>
          <p:nvPr>
            <p:ph type="body" sz="quarter" idx="18" hasCustomPrompt="1"/>
          </p:nvPr>
        </p:nvSpPr>
        <p:spPr>
          <a:xfrm>
            <a:off x="8445500" y="1915200"/>
            <a:ext cx="3064510" cy="463550"/>
          </a:xfrm>
        </p:spPr>
        <p:txBody>
          <a:bodyPr anchor="ctr">
            <a:normAutofit/>
          </a:bodyPr>
          <a:lstStyle>
            <a:lvl1pPr marL="0" indent="0">
              <a:buNone/>
              <a:defRPr sz="2400" b="1">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
                <a:schemeClr val="accent1"/>
              </a:buClr>
              <a:buSzPct val="100000"/>
              <a:buFont typeface="Arial" panose="020B0604020202020204" pitchFamily="34" charset="0"/>
              <a:buNone/>
              <a:tabLst/>
              <a:defRPr/>
            </a:pPr>
            <a:r>
              <a:rPr lang="en-US" dirty="0"/>
              <a:t>Click to add text</a:t>
            </a:r>
          </a:p>
        </p:txBody>
      </p:sp>
      <p:sp>
        <p:nvSpPr>
          <p:cNvPr id="5" name="Date Placeholder 4">
            <a:extLst>
              <a:ext uri="{FF2B5EF4-FFF2-40B4-BE49-F238E27FC236}">
                <a16:creationId xmlns:a16="http://schemas.microsoft.com/office/drawing/2014/main" id="{50B8FCF5-3E95-1E3F-285C-C5DAF7CA64A8}"/>
              </a:ext>
            </a:extLst>
          </p:cNvPr>
          <p:cNvSpPr>
            <a:spLocks noGrp="1"/>
          </p:cNvSpPr>
          <p:nvPr>
            <p:ph type="dt" sz="half" idx="19"/>
          </p:nvPr>
        </p:nvSpPr>
        <p:spPr/>
        <p:txBody>
          <a:bodyPr/>
          <a:lstStyle/>
          <a:p>
            <a:fld id="{96607C80-825F-F542-8C1A-7CCB89D83A51}" type="datetimeFigureOut">
              <a:rPr lang="en-NO" smtClean="0"/>
              <a:t>06/09/2023</a:t>
            </a:fld>
            <a:endParaRPr lang="en-NO"/>
          </a:p>
        </p:txBody>
      </p:sp>
      <p:sp>
        <p:nvSpPr>
          <p:cNvPr id="8" name="Footer Placeholder 7">
            <a:extLst>
              <a:ext uri="{FF2B5EF4-FFF2-40B4-BE49-F238E27FC236}">
                <a16:creationId xmlns:a16="http://schemas.microsoft.com/office/drawing/2014/main" id="{BE52C034-A4ED-559F-F96D-A58145243BF3}"/>
              </a:ext>
            </a:extLst>
          </p:cNvPr>
          <p:cNvSpPr>
            <a:spLocks noGrp="1"/>
          </p:cNvSpPr>
          <p:nvPr>
            <p:ph type="ftr" sz="quarter" idx="20"/>
          </p:nvPr>
        </p:nvSpPr>
        <p:spPr/>
        <p:txBody>
          <a:bodyPr/>
          <a:lstStyle/>
          <a:p>
            <a:endParaRPr lang="en-NO"/>
          </a:p>
        </p:txBody>
      </p:sp>
      <p:sp>
        <p:nvSpPr>
          <p:cNvPr id="12" name="Slide Number Placeholder 11">
            <a:extLst>
              <a:ext uri="{FF2B5EF4-FFF2-40B4-BE49-F238E27FC236}">
                <a16:creationId xmlns:a16="http://schemas.microsoft.com/office/drawing/2014/main" id="{C39BAE2E-9E4C-7793-750D-A6DE6203DC98}"/>
              </a:ext>
            </a:extLst>
          </p:cNvPr>
          <p:cNvSpPr>
            <a:spLocks noGrp="1"/>
          </p:cNvSpPr>
          <p:nvPr>
            <p:ph type="sldNum" sz="quarter" idx="21"/>
          </p:nvPr>
        </p:nvSpPr>
        <p:spPr/>
        <p:txBody>
          <a:bodyPr/>
          <a:lstStyle/>
          <a:p>
            <a:fld id="{D390F666-17CA-004C-917E-3DB3A7C46CDA}" type="slidenum">
              <a:rPr lang="en-NO" smtClean="0"/>
              <a:t>‹#›</a:t>
            </a:fld>
            <a:endParaRPr lang="en-NO"/>
          </a:p>
        </p:txBody>
      </p:sp>
    </p:spTree>
    <p:extLst>
      <p:ext uri="{BB962C8B-B14F-4D97-AF65-F5344CB8AC3E}">
        <p14:creationId xmlns:p14="http://schemas.microsoft.com/office/powerpoint/2010/main" val="879252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sv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8.sv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image" Target="../media/image7.png"/><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3.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image" Target="../media/image8.svg"/><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00E0C1-94DD-4E87-91A3-A53B9DA66CC3}"/>
              </a:ext>
            </a:extLst>
          </p:cNvPr>
          <p:cNvSpPr>
            <a:spLocks noGrp="1"/>
          </p:cNvSpPr>
          <p:nvPr>
            <p:ph type="title"/>
          </p:nvPr>
        </p:nvSpPr>
        <p:spPr>
          <a:xfrm>
            <a:off x="2102644" y="379964"/>
            <a:ext cx="9407975" cy="1051168"/>
          </a:xfrm>
          <a:prstGeom prst="rect">
            <a:avLst/>
          </a:prstGeom>
        </p:spPr>
        <p:txBody>
          <a:bodyPr vert="horz" lIns="0" tIns="0" rIns="0" bIns="0" rtlCol="0" anchor="b">
            <a:noAutofit/>
          </a:bodyPr>
          <a:lstStyle/>
          <a:p>
            <a:r>
              <a:rPr lang="nb-NO" dirty="0" err="1"/>
              <a:t>Click</a:t>
            </a:r>
            <a:r>
              <a:rPr lang="nb-NO" dirty="0"/>
              <a:t> to </a:t>
            </a:r>
            <a:r>
              <a:rPr lang="nb-NO" dirty="0" err="1"/>
              <a:t>add</a:t>
            </a:r>
            <a:r>
              <a:rPr lang="nb-NO" dirty="0"/>
              <a:t> </a:t>
            </a:r>
            <a:r>
              <a:rPr lang="nb-NO" dirty="0" err="1"/>
              <a:t>title</a:t>
            </a:r>
            <a:endParaRPr lang="nb-NO" dirty="0"/>
          </a:p>
        </p:txBody>
      </p:sp>
      <p:sp>
        <p:nvSpPr>
          <p:cNvPr id="3" name="Text Placeholder 2">
            <a:extLst>
              <a:ext uri="{FF2B5EF4-FFF2-40B4-BE49-F238E27FC236}">
                <a16:creationId xmlns:a16="http://schemas.microsoft.com/office/drawing/2014/main" id="{FB7FA735-9FEC-45E4-8627-8C8C6073AC5F}"/>
              </a:ext>
            </a:extLst>
          </p:cNvPr>
          <p:cNvSpPr>
            <a:spLocks noGrp="1"/>
          </p:cNvSpPr>
          <p:nvPr>
            <p:ph type="body" idx="1"/>
          </p:nvPr>
        </p:nvSpPr>
        <p:spPr>
          <a:xfrm>
            <a:off x="758190" y="2259018"/>
            <a:ext cx="10752428" cy="3910012"/>
          </a:xfrm>
          <a:prstGeom prst="rect">
            <a:avLst/>
          </a:prstGeom>
        </p:spPr>
        <p:txBody>
          <a:bodyPr vert="horz" lIns="0" tIns="0" rIns="0" bIns="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5" name="Footer Placeholder 4">
            <a:extLst>
              <a:ext uri="{FF2B5EF4-FFF2-40B4-BE49-F238E27FC236}">
                <a16:creationId xmlns:a16="http://schemas.microsoft.com/office/drawing/2014/main" id="{596F47F6-6A98-4E1E-B01E-2BE8C7E1830A}"/>
              </a:ext>
            </a:extLst>
          </p:cNvPr>
          <p:cNvSpPr>
            <a:spLocks noGrp="1"/>
          </p:cNvSpPr>
          <p:nvPr>
            <p:ph type="ftr" sz="quarter" idx="3"/>
          </p:nvPr>
        </p:nvSpPr>
        <p:spPr>
          <a:xfrm>
            <a:off x="8022498" y="6354539"/>
            <a:ext cx="3488119" cy="193899"/>
          </a:xfrm>
          <a:prstGeom prst="rect">
            <a:avLst/>
          </a:prstGeom>
        </p:spPr>
        <p:txBody>
          <a:bodyPr vert="horz" lIns="0" tIns="0" rIns="0" bIns="0" rtlCol="0" anchor="ctr">
            <a:noAutofit/>
          </a:bodyPr>
          <a:lstStyle>
            <a:lvl1pPr algn="l">
              <a:defRPr sz="1400">
                <a:solidFill>
                  <a:schemeClr val="bg1"/>
                </a:solidFill>
              </a:defRPr>
            </a:lvl1pPr>
          </a:lstStyle>
          <a:p>
            <a:endParaRPr lang="en-NO"/>
          </a:p>
        </p:txBody>
      </p:sp>
      <p:pic>
        <p:nvPicPr>
          <p:cNvPr id="6" name="Graphic 5">
            <a:extLst>
              <a:ext uri="{FF2B5EF4-FFF2-40B4-BE49-F238E27FC236}">
                <a16:creationId xmlns:a16="http://schemas.microsoft.com/office/drawing/2014/main" id="{3FEE7967-53CC-4021-BDEB-20FE13A5732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20091" y="-1"/>
            <a:ext cx="1099919" cy="1304666"/>
          </a:xfrm>
          <a:prstGeom prst="rect">
            <a:avLst/>
          </a:prstGeom>
        </p:spPr>
      </p:pic>
      <p:sp>
        <p:nvSpPr>
          <p:cNvPr id="4" name="Date Placeholder 3">
            <a:extLst>
              <a:ext uri="{FF2B5EF4-FFF2-40B4-BE49-F238E27FC236}">
                <a16:creationId xmlns:a16="http://schemas.microsoft.com/office/drawing/2014/main" id="{CA3087F5-780A-2366-343B-D7A1B7EC2D55}"/>
              </a:ext>
            </a:extLst>
          </p:cNvPr>
          <p:cNvSpPr>
            <a:spLocks noGrp="1"/>
          </p:cNvSpPr>
          <p:nvPr>
            <p:ph type="dt" sz="half" idx="2"/>
          </p:nvPr>
        </p:nvSpPr>
        <p:spPr>
          <a:xfrm>
            <a:off x="4711700" y="6354535"/>
            <a:ext cx="2743200" cy="215444"/>
          </a:xfrm>
          <a:prstGeom prst="rect">
            <a:avLst/>
          </a:prstGeom>
        </p:spPr>
        <p:txBody>
          <a:bodyPr vert="horz" lIns="0" tIns="0" rIns="0" bIns="0" rtlCol="0" anchor="ctr"/>
          <a:lstStyle>
            <a:lvl1pPr algn="ctr">
              <a:defRPr sz="1400">
                <a:solidFill>
                  <a:schemeClr val="bg1"/>
                </a:solidFill>
              </a:defRPr>
            </a:lvl1pPr>
          </a:lstStyle>
          <a:p>
            <a:fld id="{96607C80-825F-F542-8C1A-7CCB89D83A51}" type="datetimeFigureOut">
              <a:rPr lang="en-NO" smtClean="0"/>
              <a:t>06/09/2023</a:t>
            </a:fld>
            <a:endParaRPr lang="en-NO"/>
          </a:p>
        </p:txBody>
      </p:sp>
      <p:sp>
        <p:nvSpPr>
          <p:cNvPr id="10" name="Slide Number Placeholder 9">
            <a:extLst>
              <a:ext uri="{FF2B5EF4-FFF2-40B4-BE49-F238E27FC236}">
                <a16:creationId xmlns:a16="http://schemas.microsoft.com/office/drawing/2014/main" id="{D8D9D493-117B-7A58-6E5A-2515C87497CB}"/>
              </a:ext>
            </a:extLst>
          </p:cNvPr>
          <p:cNvSpPr>
            <a:spLocks noGrp="1"/>
          </p:cNvSpPr>
          <p:nvPr>
            <p:ph type="sldNum" sz="quarter" idx="4"/>
          </p:nvPr>
        </p:nvSpPr>
        <p:spPr>
          <a:xfrm>
            <a:off x="720089" y="6354535"/>
            <a:ext cx="3424012" cy="215444"/>
          </a:xfrm>
          <a:prstGeom prst="rect">
            <a:avLst/>
          </a:prstGeom>
        </p:spPr>
        <p:txBody>
          <a:bodyPr vert="horz" lIns="0" tIns="0" rIns="0" bIns="0" rtlCol="0" anchor="ctr"/>
          <a:lstStyle>
            <a:lvl1pPr algn="l">
              <a:defRPr sz="1400">
                <a:solidFill>
                  <a:schemeClr val="bg1"/>
                </a:solidFill>
              </a:defRPr>
            </a:lvl1pPr>
          </a:lstStyle>
          <a:p>
            <a:fld id="{D390F666-17CA-004C-917E-3DB3A7C46CDA}" type="slidenum">
              <a:rPr lang="en-NO" smtClean="0"/>
              <a:t>‹#›</a:t>
            </a:fld>
            <a:endParaRPr lang="en-NO"/>
          </a:p>
        </p:txBody>
      </p:sp>
    </p:spTree>
    <p:extLst>
      <p:ext uri="{BB962C8B-B14F-4D97-AF65-F5344CB8AC3E}">
        <p14:creationId xmlns:p14="http://schemas.microsoft.com/office/powerpoint/2010/main" val="18014579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xStyles>
    <p:titleStyle>
      <a:lvl1pPr algn="l" defTabSz="914400" rtl="0" eaLnBrk="1" latinLnBrk="0" hangingPunct="1">
        <a:lnSpc>
          <a:spcPct val="90000"/>
        </a:lnSpc>
        <a:spcBef>
          <a:spcPct val="0"/>
        </a:spcBef>
        <a:buNone/>
        <a:defRPr sz="3850" b="1" kern="1200">
          <a:solidFill>
            <a:schemeClr val="bg1"/>
          </a:solidFill>
          <a:latin typeface="+mj-lt"/>
          <a:ea typeface="+mj-ea"/>
          <a:cs typeface="+mj-cs"/>
        </a:defRPr>
      </a:lvl1pPr>
    </p:titleStyle>
    <p:bodyStyle>
      <a:lvl1pPr marL="285750" indent="-285750" algn="l" defTabSz="914400" rtl="0" eaLnBrk="1" latinLnBrk="0" hangingPunct="1">
        <a:lnSpc>
          <a:spcPct val="90000"/>
        </a:lnSpc>
        <a:spcBef>
          <a:spcPts val="1000"/>
        </a:spcBef>
        <a:buClr>
          <a:schemeClr val="accent1"/>
        </a:buClr>
        <a:buSzPct val="100000"/>
        <a:buFont typeface="Arial" panose="020B0604020202020204" pitchFamily="34" charset="0"/>
        <a:buChar char="•"/>
        <a:defRPr sz="2400" kern="1200">
          <a:solidFill>
            <a:schemeClr val="bg1"/>
          </a:solidFill>
          <a:latin typeface="Calibri Light" panose="020F0302020204030204" pitchFamily="34" charset="0"/>
          <a:ea typeface="+mn-ea"/>
          <a:cs typeface="Calibri Light" panose="020F0302020204030204" pitchFamily="34" charset="0"/>
        </a:defRPr>
      </a:lvl1pPr>
      <a:lvl2pPr marL="571500" indent="-285750" algn="l" defTabSz="914400" rtl="0" eaLnBrk="1" latinLnBrk="0" hangingPunct="1">
        <a:lnSpc>
          <a:spcPct val="90000"/>
        </a:lnSpc>
        <a:spcBef>
          <a:spcPts val="500"/>
        </a:spcBef>
        <a:buClr>
          <a:schemeClr val="accent1"/>
        </a:buClr>
        <a:buFont typeface="Calibri Light" panose="020F0302020204030204" pitchFamily="34" charset="0"/>
        <a:buChar char="‒"/>
        <a:defRPr sz="2000" kern="1200">
          <a:solidFill>
            <a:schemeClr val="bg1"/>
          </a:solidFill>
          <a:latin typeface="Calibri Light" panose="020F0302020204030204" pitchFamily="34" charset="0"/>
          <a:ea typeface="+mn-ea"/>
          <a:cs typeface="Calibri Light" panose="020F0302020204030204" pitchFamily="34" charset="0"/>
        </a:defRPr>
      </a:lvl2pPr>
      <a:lvl3pPr marL="857250" indent="-28575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bg1"/>
          </a:solidFill>
          <a:latin typeface="Calibri Light" panose="020F0302020204030204" pitchFamily="34" charset="0"/>
          <a:ea typeface="+mn-ea"/>
          <a:cs typeface="Calibri Light" panose="020F0302020204030204" pitchFamily="34" charset="0"/>
        </a:defRPr>
      </a:lvl3pPr>
      <a:lvl4pPr marL="1143000" indent="-28575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bg1"/>
          </a:solidFill>
          <a:latin typeface="Calibri Light" panose="020F0302020204030204" pitchFamily="34" charset="0"/>
          <a:ea typeface="+mn-ea"/>
          <a:cs typeface="Calibri Light" panose="020F0302020204030204" pitchFamily="34" charset="0"/>
        </a:defRPr>
      </a:lvl4pPr>
      <a:lvl5pPr marL="1428750" indent="-285750" algn="l" defTabSz="914400" rtl="0" eaLnBrk="1" latinLnBrk="0" hangingPunct="1">
        <a:lnSpc>
          <a:spcPct val="90000"/>
        </a:lnSpc>
        <a:spcBef>
          <a:spcPts val="500"/>
        </a:spcBef>
        <a:buClr>
          <a:schemeClr val="accent1"/>
        </a:buClr>
        <a:buFont typeface="Arial" panose="020B0604020202020204" pitchFamily="34" charset="0"/>
        <a:buChar char="•"/>
        <a:defRPr sz="1500" kern="1200">
          <a:solidFill>
            <a:schemeClr val="bg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00E0C1-94DD-4E87-91A3-A53B9DA66CC3}"/>
              </a:ext>
            </a:extLst>
          </p:cNvPr>
          <p:cNvSpPr>
            <a:spLocks noGrp="1"/>
          </p:cNvSpPr>
          <p:nvPr>
            <p:ph type="title"/>
          </p:nvPr>
        </p:nvSpPr>
        <p:spPr>
          <a:xfrm>
            <a:off x="2102644" y="379964"/>
            <a:ext cx="9407975" cy="1051168"/>
          </a:xfrm>
          <a:prstGeom prst="rect">
            <a:avLst/>
          </a:prstGeom>
        </p:spPr>
        <p:txBody>
          <a:bodyPr vert="horz" lIns="0" tIns="0" rIns="0" bIns="0" rtlCol="0" anchor="b">
            <a:noAutofit/>
          </a:bodyPr>
          <a:lstStyle/>
          <a:p>
            <a:endParaRPr lang="nb-NO" dirty="0"/>
          </a:p>
        </p:txBody>
      </p:sp>
      <p:sp>
        <p:nvSpPr>
          <p:cNvPr id="3" name="Text Placeholder 2">
            <a:extLst>
              <a:ext uri="{FF2B5EF4-FFF2-40B4-BE49-F238E27FC236}">
                <a16:creationId xmlns:a16="http://schemas.microsoft.com/office/drawing/2014/main" id="{FB7FA735-9FEC-45E4-8627-8C8C6073AC5F}"/>
              </a:ext>
            </a:extLst>
          </p:cNvPr>
          <p:cNvSpPr>
            <a:spLocks noGrp="1"/>
          </p:cNvSpPr>
          <p:nvPr>
            <p:ph type="body" idx="1"/>
          </p:nvPr>
        </p:nvSpPr>
        <p:spPr>
          <a:xfrm>
            <a:off x="758189" y="2259018"/>
            <a:ext cx="10752429" cy="3910012"/>
          </a:xfrm>
          <a:prstGeom prst="rect">
            <a:avLst/>
          </a:prstGeom>
        </p:spPr>
        <p:txBody>
          <a:bodyPr vert="horz" lIns="0" tIns="0" rIns="0" bIns="0" rtlCol="0">
            <a:normAutofit/>
          </a:body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Andre nivå</a:t>
            </a:r>
          </a:p>
          <a:p>
            <a:pPr lvl="2"/>
            <a:r>
              <a:rPr lang="nb-NO" dirty="0"/>
              <a:t>Tredje nivå</a:t>
            </a:r>
          </a:p>
          <a:p>
            <a:pPr lvl="3"/>
            <a:r>
              <a:rPr lang="nb-NO" dirty="0"/>
              <a:t>Fjerde nivå</a:t>
            </a:r>
          </a:p>
          <a:p>
            <a:pPr lvl="4"/>
            <a:r>
              <a:rPr lang="nb-NO" dirty="0"/>
              <a:t>Femte nivå</a:t>
            </a:r>
          </a:p>
        </p:txBody>
      </p:sp>
      <p:sp>
        <p:nvSpPr>
          <p:cNvPr id="5" name="Footer Placeholder 4">
            <a:extLst>
              <a:ext uri="{FF2B5EF4-FFF2-40B4-BE49-F238E27FC236}">
                <a16:creationId xmlns:a16="http://schemas.microsoft.com/office/drawing/2014/main" id="{596F47F6-6A98-4E1E-B01E-2BE8C7E1830A}"/>
              </a:ext>
            </a:extLst>
          </p:cNvPr>
          <p:cNvSpPr>
            <a:spLocks noGrp="1"/>
          </p:cNvSpPr>
          <p:nvPr>
            <p:ph type="ftr" sz="quarter" idx="3"/>
          </p:nvPr>
        </p:nvSpPr>
        <p:spPr>
          <a:xfrm>
            <a:off x="8022498" y="6354538"/>
            <a:ext cx="3488120" cy="193899"/>
          </a:xfrm>
          <a:prstGeom prst="rect">
            <a:avLst/>
          </a:prstGeom>
        </p:spPr>
        <p:txBody>
          <a:bodyPr vert="horz" lIns="0" tIns="0" rIns="0" bIns="0" rtlCol="0" anchor="ctr">
            <a:noAutofit/>
          </a:bodyPr>
          <a:lstStyle>
            <a:lvl1pPr algn="r">
              <a:defRPr sz="1400">
                <a:solidFill>
                  <a:schemeClr val="tx2"/>
                </a:solidFill>
              </a:defRPr>
            </a:lvl1pPr>
          </a:lstStyle>
          <a:p>
            <a:r>
              <a:rPr lang="en-US"/>
              <a:t>Technology for a better society</a:t>
            </a:r>
            <a:endParaRPr lang="nb-NO" dirty="0"/>
          </a:p>
        </p:txBody>
      </p:sp>
      <p:pic>
        <p:nvPicPr>
          <p:cNvPr id="14" name="Graphic 13">
            <a:extLst>
              <a:ext uri="{FF2B5EF4-FFF2-40B4-BE49-F238E27FC236}">
                <a16:creationId xmlns:a16="http://schemas.microsoft.com/office/drawing/2014/main" id="{734540D3-19D1-4343-B2B9-64CF5617C5F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20090" y="0"/>
            <a:ext cx="1096735" cy="1304666"/>
          </a:xfrm>
          <a:prstGeom prst="rect">
            <a:avLst/>
          </a:prstGeom>
        </p:spPr>
      </p:pic>
      <p:sp>
        <p:nvSpPr>
          <p:cNvPr id="8" name="Slide Number Placeholder 7">
            <a:extLst>
              <a:ext uri="{FF2B5EF4-FFF2-40B4-BE49-F238E27FC236}">
                <a16:creationId xmlns:a16="http://schemas.microsoft.com/office/drawing/2014/main" id="{37BA7305-638B-3249-16EB-C932905557C7}"/>
              </a:ext>
            </a:extLst>
          </p:cNvPr>
          <p:cNvSpPr>
            <a:spLocks noGrp="1"/>
          </p:cNvSpPr>
          <p:nvPr>
            <p:ph type="sldNum" sz="quarter" idx="4"/>
          </p:nvPr>
        </p:nvSpPr>
        <p:spPr>
          <a:xfrm>
            <a:off x="720089" y="6354535"/>
            <a:ext cx="3424012" cy="215444"/>
          </a:xfrm>
          <a:prstGeom prst="rect">
            <a:avLst/>
          </a:prstGeom>
        </p:spPr>
        <p:txBody>
          <a:bodyPr vert="horz" lIns="0" tIns="0" rIns="0" bIns="0" rtlCol="0" anchor="ctr"/>
          <a:lstStyle>
            <a:lvl1pPr algn="l">
              <a:defRPr sz="1400">
                <a:solidFill>
                  <a:schemeClr val="tx2"/>
                </a:solidFill>
              </a:defRPr>
            </a:lvl1pPr>
          </a:lstStyle>
          <a:p>
            <a:fld id="{B28577EF-26A1-4248-AC55-7ADFDAB26891}" type="slidenum">
              <a:rPr lang="en-GB" smtClean="0"/>
              <a:pPr/>
              <a:t>‹#›</a:t>
            </a:fld>
            <a:endParaRPr lang="en-GB"/>
          </a:p>
        </p:txBody>
      </p:sp>
      <p:sp>
        <p:nvSpPr>
          <p:cNvPr id="9" name="Date Placeholder 8">
            <a:extLst>
              <a:ext uri="{FF2B5EF4-FFF2-40B4-BE49-F238E27FC236}">
                <a16:creationId xmlns:a16="http://schemas.microsoft.com/office/drawing/2014/main" id="{217791FF-8345-9E43-AA1B-1E129F7B9BAA}"/>
              </a:ext>
            </a:extLst>
          </p:cNvPr>
          <p:cNvSpPr>
            <a:spLocks noGrp="1"/>
          </p:cNvSpPr>
          <p:nvPr>
            <p:ph type="dt" sz="half" idx="2"/>
          </p:nvPr>
        </p:nvSpPr>
        <p:spPr>
          <a:xfrm>
            <a:off x="4711700" y="6354535"/>
            <a:ext cx="2743200" cy="215444"/>
          </a:xfrm>
          <a:prstGeom prst="rect">
            <a:avLst/>
          </a:prstGeom>
        </p:spPr>
        <p:txBody>
          <a:bodyPr vert="horz" lIns="91440" tIns="45720" rIns="91440" bIns="45720" rtlCol="0" anchor="ctr"/>
          <a:lstStyle>
            <a:lvl1pPr algn="ctr">
              <a:defRPr sz="1400">
                <a:solidFill>
                  <a:schemeClr val="tx2"/>
                </a:solidFill>
              </a:defRPr>
            </a:lvl1pPr>
          </a:lstStyle>
          <a:p>
            <a:endParaRPr lang="en-GB" dirty="0"/>
          </a:p>
        </p:txBody>
      </p:sp>
    </p:spTree>
    <p:extLst>
      <p:ext uri="{BB962C8B-B14F-4D97-AF65-F5344CB8AC3E}">
        <p14:creationId xmlns:p14="http://schemas.microsoft.com/office/powerpoint/2010/main" val="108694393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17" r:id="rId22"/>
    <p:sldLayoutId id="2147483718" r:id="rId23"/>
  </p:sldLayoutIdLst>
  <p:hf sldNum="0" hdr="0" dt="0"/>
  <p:txStyles>
    <p:titleStyle>
      <a:lvl1pPr algn="l" defTabSz="914400" rtl="0" eaLnBrk="1" latinLnBrk="0" hangingPunct="1">
        <a:lnSpc>
          <a:spcPct val="90000"/>
        </a:lnSpc>
        <a:spcBef>
          <a:spcPct val="0"/>
        </a:spcBef>
        <a:buNone/>
        <a:defRPr sz="3850" b="1" kern="1200">
          <a:solidFill>
            <a:schemeClr val="tx2"/>
          </a:solidFill>
          <a:latin typeface="+mj-lt"/>
          <a:ea typeface="+mj-ea"/>
          <a:cs typeface="+mj-cs"/>
        </a:defRPr>
      </a:lvl1pPr>
    </p:titleStyle>
    <p:bodyStyle>
      <a:lvl1pPr marL="285750" indent="-285750" algn="l" defTabSz="914400" rtl="0" eaLnBrk="1" latinLnBrk="0" hangingPunct="1">
        <a:lnSpc>
          <a:spcPct val="90000"/>
        </a:lnSpc>
        <a:spcBef>
          <a:spcPts val="1000"/>
        </a:spcBef>
        <a:buClr>
          <a:schemeClr val="accent1"/>
        </a:buClr>
        <a:buSzPct val="100000"/>
        <a:buFont typeface="Arial" panose="020B0604020202020204" pitchFamily="34" charset="0"/>
        <a:buChar char="•"/>
        <a:defRPr sz="2400" kern="1200">
          <a:solidFill>
            <a:schemeClr val="tx2"/>
          </a:solidFill>
          <a:latin typeface="Calibri Light" panose="020F0302020204030204" pitchFamily="34" charset="0"/>
          <a:ea typeface="+mn-ea"/>
          <a:cs typeface="Calibri Light" panose="020F0302020204030204" pitchFamily="34" charset="0"/>
        </a:defRPr>
      </a:lvl1pPr>
      <a:lvl2pPr marL="571500" indent="-285750" algn="l" defTabSz="914400" rtl="0" eaLnBrk="1" latinLnBrk="0" hangingPunct="1">
        <a:lnSpc>
          <a:spcPct val="90000"/>
        </a:lnSpc>
        <a:spcBef>
          <a:spcPts val="500"/>
        </a:spcBef>
        <a:buClr>
          <a:schemeClr val="accent1"/>
        </a:buClr>
        <a:buFont typeface="Calibri Light" panose="020F0302020204030204" pitchFamily="34" charset="0"/>
        <a:buChar char="‒"/>
        <a:defRPr sz="2000" kern="1200">
          <a:solidFill>
            <a:schemeClr val="tx2"/>
          </a:solidFill>
          <a:latin typeface="Calibri Light" panose="020F0302020204030204" pitchFamily="34" charset="0"/>
          <a:ea typeface="+mn-ea"/>
          <a:cs typeface="Calibri Light" panose="020F0302020204030204" pitchFamily="34" charset="0"/>
        </a:defRPr>
      </a:lvl2pPr>
      <a:lvl3pPr marL="857250" indent="-28575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2"/>
          </a:solidFill>
          <a:latin typeface="Calibri Light" panose="020F0302020204030204" pitchFamily="34" charset="0"/>
          <a:ea typeface="+mn-ea"/>
          <a:cs typeface="Calibri Light" panose="020F0302020204030204" pitchFamily="34" charset="0"/>
        </a:defRPr>
      </a:lvl3pPr>
      <a:lvl4pPr marL="1143000" indent="-28575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2"/>
          </a:solidFill>
          <a:latin typeface="Calibri Light" panose="020F0302020204030204" pitchFamily="34" charset="0"/>
          <a:ea typeface="+mn-ea"/>
          <a:cs typeface="Calibri Light" panose="020F0302020204030204" pitchFamily="34" charset="0"/>
        </a:defRPr>
      </a:lvl4pPr>
      <a:lvl5pPr marL="1428750" indent="-285750" algn="l" defTabSz="914400" rtl="0" eaLnBrk="1" latinLnBrk="0" hangingPunct="1">
        <a:lnSpc>
          <a:spcPct val="90000"/>
        </a:lnSpc>
        <a:spcBef>
          <a:spcPts val="500"/>
        </a:spcBef>
        <a:buClr>
          <a:schemeClr val="accent1"/>
        </a:buClr>
        <a:buFont typeface="Arial" panose="020B0604020202020204" pitchFamily="34" charset="0"/>
        <a:buChar char="•"/>
        <a:defRPr sz="1500" kern="1200">
          <a:solidFill>
            <a:schemeClr val="tx2"/>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00E0C1-94DD-4E87-91A3-A53B9DA66CC3}"/>
              </a:ext>
            </a:extLst>
          </p:cNvPr>
          <p:cNvSpPr>
            <a:spLocks noGrp="1"/>
          </p:cNvSpPr>
          <p:nvPr>
            <p:ph type="title"/>
          </p:nvPr>
        </p:nvSpPr>
        <p:spPr>
          <a:xfrm>
            <a:off x="2102644" y="379964"/>
            <a:ext cx="3993356" cy="1051168"/>
          </a:xfrm>
          <a:prstGeom prst="rect">
            <a:avLst/>
          </a:prstGeom>
        </p:spPr>
        <p:txBody>
          <a:bodyPr vert="horz" lIns="0" tIns="0" rIns="0" bIns="0" rtlCol="0" anchor="b">
            <a:noAutofit/>
          </a:bodyPr>
          <a:lstStyle/>
          <a:p>
            <a:r>
              <a:rPr lang="nb-NO" dirty="0" err="1"/>
              <a:t>Click</a:t>
            </a:r>
            <a:r>
              <a:rPr lang="nb-NO" dirty="0"/>
              <a:t> to </a:t>
            </a:r>
            <a:r>
              <a:rPr lang="nb-NO" dirty="0" err="1"/>
              <a:t>add</a:t>
            </a:r>
            <a:r>
              <a:rPr lang="nb-NO" dirty="0"/>
              <a:t> </a:t>
            </a:r>
            <a:r>
              <a:rPr lang="nb-NO" dirty="0" err="1"/>
              <a:t>title</a:t>
            </a:r>
            <a:endParaRPr lang="nb-NO" dirty="0"/>
          </a:p>
        </p:txBody>
      </p:sp>
      <p:sp>
        <p:nvSpPr>
          <p:cNvPr id="4" name="Date Placeholder 3">
            <a:extLst>
              <a:ext uri="{FF2B5EF4-FFF2-40B4-BE49-F238E27FC236}">
                <a16:creationId xmlns:a16="http://schemas.microsoft.com/office/drawing/2014/main" id="{11B23902-B834-4F86-BC59-3F0B89E2FB74}"/>
              </a:ext>
            </a:extLst>
          </p:cNvPr>
          <p:cNvSpPr>
            <a:spLocks noGrp="1"/>
          </p:cNvSpPr>
          <p:nvPr>
            <p:ph type="dt" sz="half" idx="2"/>
          </p:nvPr>
        </p:nvSpPr>
        <p:spPr>
          <a:xfrm>
            <a:off x="4711699" y="6354535"/>
            <a:ext cx="2743200" cy="215444"/>
          </a:xfrm>
          <a:prstGeom prst="rect">
            <a:avLst/>
          </a:prstGeom>
        </p:spPr>
        <p:txBody>
          <a:bodyPr vert="horz" lIns="0" tIns="0" rIns="0" bIns="0" rtlCol="0" anchor="ctr">
            <a:noAutofit/>
          </a:bodyPr>
          <a:lstStyle>
            <a:lvl1pPr algn="ctr">
              <a:defRPr sz="1400">
                <a:solidFill>
                  <a:schemeClr val="bg1"/>
                </a:solidFill>
              </a:defRPr>
            </a:lvl1pPr>
          </a:lstStyle>
          <a:p>
            <a:endParaRPr lang="nb-NO" dirty="0"/>
          </a:p>
        </p:txBody>
      </p:sp>
      <p:sp>
        <p:nvSpPr>
          <p:cNvPr id="5" name="Footer Placeholder 4">
            <a:extLst>
              <a:ext uri="{FF2B5EF4-FFF2-40B4-BE49-F238E27FC236}">
                <a16:creationId xmlns:a16="http://schemas.microsoft.com/office/drawing/2014/main" id="{596F47F6-6A98-4E1E-B01E-2BE8C7E1830A}"/>
              </a:ext>
            </a:extLst>
          </p:cNvPr>
          <p:cNvSpPr>
            <a:spLocks noGrp="1"/>
          </p:cNvSpPr>
          <p:nvPr>
            <p:ph type="ftr" sz="quarter" idx="3"/>
          </p:nvPr>
        </p:nvSpPr>
        <p:spPr>
          <a:xfrm>
            <a:off x="8022499" y="6354539"/>
            <a:ext cx="3424012" cy="193899"/>
          </a:xfrm>
          <a:prstGeom prst="rect">
            <a:avLst/>
          </a:prstGeom>
        </p:spPr>
        <p:txBody>
          <a:bodyPr vert="horz" lIns="0" tIns="0" rIns="0" bIns="0" rtlCol="0" anchor="ctr">
            <a:noAutofit/>
          </a:bodyPr>
          <a:lstStyle>
            <a:lvl1pPr algn="l">
              <a:defRPr sz="1400">
                <a:solidFill>
                  <a:schemeClr val="bg1"/>
                </a:solidFill>
              </a:defRPr>
            </a:lvl1pPr>
          </a:lstStyle>
          <a:p>
            <a:pPr algn="r"/>
            <a:r>
              <a:rPr lang="en-US"/>
              <a:t>Technology for a better society</a:t>
            </a:r>
            <a:endParaRPr lang="nb-NO" dirty="0"/>
          </a:p>
        </p:txBody>
      </p:sp>
      <p:sp>
        <p:nvSpPr>
          <p:cNvPr id="6" name="Slide Number Placeholder 5">
            <a:extLst>
              <a:ext uri="{FF2B5EF4-FFF2-40B4-BE49-F238E27FC236}">
                <a16:creationId xmlns:a16="http://schemas.microsoft.com/office/drawing/2014/main" id="{80DA8E62-4914-40DC-8FB0-44576D955B66}"/>
              </a:ext>
            </a:extLst>
          </p:cNvPr>
          <p:cNvSpPr>
            <a:spLocks noGrp="1"/>
          </p:cNvSpPr>
          <p:nvPr>
            <p:ph type="sldNum" sz="quarter" idx="4"/>
          </p:nvPr>
        </p:nvSpPr>
        <p:spPr>
          <a:xfrm>
            <a:off x="720089" y="6354535"/>
            <a:ext cx="3424012" cy="215444"/>
          </a:xfrm>
          <a:prstGeom prst="rect">
            <a:avLst/>
          </a:prstGeom>
        </p:spPr>
        <p:txBody>
          <a:bodyPr vert="horz" lIns="0" tIns="0" rIns="0" bIns="0" rtlCol="0" anchor="ctr">
            <a:noAutofit/>
          </a:bodyPr>
          <a:lstStyle>
            <a:lvl1pPr algn="r">
              <a:defRPr sz="1400">
                <a:solidFill>
                  <a:schemeClr val="bg1"/>
                </a:solidFill>
              </a:defRPr>
            </a:lvl1pPr>
          </a:lstStyle>
          <a:p>
            <a:pPr algn="l"/>
            <a:fld id="{E344FE64-9673-4E6C-96FF-C6B9E6BF336F}" type="slidenum">
              <a:rPr lang="nb-NO" smtClean="0"/>
              <a:pPr algn="l"/>
              <a:t>‹#›</a:t>
            </a:fld>
            <a:endParaRPr lang="nb-NO" dirty="0"/>
          </a:p>
        </p:txBody>
      </p:sp>
      <p:pic>
        <p:nvPicPr>
          <p:cNvPr id="14" name="Graphic 13">
            <a:extLst>
              <a:ext uri="{FF2B5EF4-FFF2-40B4-BE49-F238E27FC236}">
                <a16:creationId xmlns:a16="http://schemas.microsoft.com/office/drawing/2014/main" id="{734540D3-19D1-4343-B2B9-64CF5617C5F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0090" y="0"/>
            <a:ext cx="1096735" cy="1304666"/>
          </a:xfrm>
          <a:prstGeom prst="rect">
            <a:avLst/>
          </a:prstGeom>
        </p:spPr>
      </p:pic>
      <p:sp>
        <p:nvSpPr>
          <p:cNvPr id="8" name="Text Placeholder 2">
            <a:extLst>
              <a:ext uri="{FF2B5EF4-FFF2-40B4-BE49-F238E27FC236}">
                <a16:creationId xmlns:a16="http://schemas.microsoft.com/office/drawing/2014/main" id="{0A070B88-1D4D-44C9-AC83-BD74551FEA5B}"/>
              </a:ext>
            </a:extLst>
          </p:cNvPr>
          <p:cNvSpPr>
            <a:spLocks noGrp="1"/>
          </p:cNvSpPr>
          <p:nvPr>
            <p:ph type="body" idx="1"/>
          </p:nvPr>
        </p:nvSpPr>
        <p:spPr>
          <a:xfrm>
            <a:off x="758190" y="2259018"/>
            <a:ext cx="5375910" cy="3910012"/>
          </a:xfrm>
          <a:prstGeom prst="rect">
            <a:avLst/>
          </a:prstGeom>
        </p:spPr>
        <p:txBody>
          <a:bodyPr vert="horz" lIns="0" tIns="0" rIns="0" bIns="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185905203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31" r:id="rId11"/>
    <p:sldLayoutId id="2147483732" r:id="rId12"/>
  </p:sldLayoutIdLst>
  <p:hf sldNum="0" hdr="0" dt="0"/>
  <p:txStyles>
    <p:titleStyle>
      <a:lvl1pPr algn="l" defTabSz="914400" rtl="0" eaLnBrk="1" latinLnBrk="0" hangingPunct="1">
        <a:lnSpc>
          <a:spcPct val="90000"/>
        </a:lnSpc>
        <a:spcBef>
          <a:spcPct val="0"/>
        </a:spcBef>
        <a:buNone/>
        <a:defRPr sz="3850" b="1" kern="1200">
          <a:solidFill>
            <a:schemeClr val="tx2"/>
          </a:solidFill>
          <a:latin typeface="+mj-lt"/>
          <a:ea typeface="+mj-ea"/>
          <a:cs typeface="+mj-cs"/>
        </a:defRPr>
      </a:lvl1pPr>
    </p:titleStyle>
    <p:bodyStyle>
      <a:lvl1pPr marL="285750" indent="-284400" algn="l" defTabSz="914400" rtl="0" eaLnBrk="1" latinLnBrk="0" hangingPunct="1">
        <a:lnSpc>
          <a:spcPct val="90000"/>
        </a:lnSpc>
        <a:spcBef>
          <a:spcPts val="1000"/>
        </a:spcBef>
        <a:buClr>
          <a:schemeClr val="accent2"/>
        </a:buClr>
        <a:buSzPct val="100000"/>
        <a:buFont typeface="Arial" panose="020B0604020202020204" pitchFamily="34" charset="0"/>
        <a:buChar char="•"/>
        <a:defRPr sz="2400" kern="1200">
          <a:solidFill>
            <a:schemeClr val="tx2"/>
          </a:solidFill>
          <a:latin typeface="Calibri Light" panose="020F0302020204030204" pitchFamily="34" charset="0"/>
          <a:ea typeface="+mn-ea"/>
          <a:cs typeface="Calibri Light" panose="020F0302020204030204" pitchFamily="34" charset="0"/>
        </a:defRPr>
      </a:lvl1pPr>
      <a:lvl2pPr marL="572400" indent="-2844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2"/>
          </a:solidFill>
          <a:latin typeface="Calibri Light" panose="020F0302020204030204" pitchFamily="34" charset="0"/>
          <a:ea typeface="+mn-ea"/>
          <a:cs typeface="Calibri Light" panose="020F0302020204030204" pitchFamily="34" charset="0"/>
        </a:defRPr>
      </a:lvl2pPr>
      <a:lvl3pPr marL="856800" indent="-2844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2"/>
          </a:solidFill>
          <a:latin typeface="Calibri Light" panose="020F0302020204030204" pitchFamily="34" charset="0"/>
          <a:ea typeface="+mn-ea"/>
          <a:cs typeface="Calibri Light" panose="020F0302020204030204" pitchFamily="34" charset="0"/>
        </a:defRPr>
      </a:lvl3pPr>
      <a:lvl4pPr marL="1144800" indent="-2844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2"/>
          </a:solidFill>
          <a:latin typeface="Calibri Light" panose="020F0302020204030204" pitchFamily="34" charset="0"/>
          <a:ea typeface="+mn-ea"/>
          <a:cs typeface="Calibri Light" panose="020F0302020204030204" pitchFamily="34" charset="0"/>
        </a:defRPr>
      </a:lvl4pPr>
      <a:lvl5pPr marL="1429200" indent="-284400" algn="l" defTabSz="914400" rtl="0" eaLnBrk="1" latinLnBrk="0" hangingPunct="1">
        <a:lnSpc>
          <a:spcPct val="90000"/>
        </a:lnSpc>
        <a:spcBef>
          <a:spcPts val="500"/>
        </a:spcBef>
        <a:buClr>
          <a:schemeClr val="accent2"/>
        </a:buClr>
        <a:buFont typeface="Arial" panose="020B0604020202020204" pitchFamily="34" charset="0"/>
        <a:buChar char="•"/>
        <a:defRPr sz="1500" kern="1200">
          <a:solidFill>
            <a:schemeClr val="tx2"/>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46.xml"/><Relationship Id="rId5" Type="http://schemas.openxmlformats.org/officeDocument/2006/relationships/image" Target="../media/image40.png"/><Relationship Id="rId4" Type="http://schemas.openxmlformats.org/officeDocument/2006/relationships/image" Target="../media/image25.gif"/></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6.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6.xml"/><Relationship Id="rId5" Type="http://schemas.openxmlformats.org/officeDocument/2006/relationships/image" Target="../media/image22.png"/><Relationship Id="rId4" Type="http://schemas.openxmlformats.org/officeDocument/2006/relationships/image" Target="../media/image21.gif"/></Relationships>
</file>

<file path=ppt/slides/_rels/slide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png"/><Relationship Id="rId1" Type="http://schemas.openxmlformats.org/officeDocument/2006/relationships/slideLayout" Target="../slideLayouts/slideLayout46.xml"/><Relationship Id="rId4" Type="http://schemas.openxmlformats.org/officeDocument/2006/relationships/image" Target="../media/image25.gif"/></Relationships>
</file>

<file path=ppt/slides/_rels/slide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30.png"/><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91" name="Footer Placeholder 5">
            <a:extLst>
              <a:ext uri="{FF2B5EF4-FFF2-40B4-BE49-F238E27FC236}">
                <a16:creationId xmlns:a16="http://schemas.microsoft.com/office/drawing/2014/main" id="{DDBFF20E-1A99-0FE4-FDAA-F7DD9AEBCC1E}"/>
              </a:ext>
            </a:extLst>
          </p:cNvPr>
          <p:cNvSpPr>
            <a:spLocks noGrp="1"/>
          </p:cNvSpPr>
          <p:nvPr>
            <p:ph type="ftr" sz="quarter" idx="22"/>
          </p:nvPr>
        </p:nvSpPr>
        <p:spPr>
          <a:xfrm>
            <a:off x="8022498" y="6354538"/>
            <a:ext cx="3488120" cy="193899"/>
          </a:xfrm>
        </p:spPr>
        <p:txBody>
          <a:bodyPr/>
          <a:lstStyle/>
          <a:p>
            <a:pPr>
              <a:spcAft>
                <a:spcPts val="600"/>
              </a:spcAft>
            </a:pPr>
            <a:r>
              <a:rPr lang="en-US"/>
              <a:t>Technology for a better society</a:t>
            </a:r>
            <a:endParaRPr lang="nb-NO"/>
          </a:p>
        </p:txBody>
      </p:sp>
      <p:sp>
        <p:nvSpPr>
          <p:cNvPr id="3" name="Title 1">
            <a:extLst>
              <a:ext uri="{FF2B5EF4-FFF2-40B4-BE49-F238E27FC236}">
                <a16:creationId xmlns:a16="http://schemas.microsoft.com/office/drawing/2014/main" id="{07E8C45A-76FB-D0C7-BB14-C2E6AE4BCC01}"/>
              </a:ext>
            </a:extLst>
          </p:cNvPr>
          <p:cNvSpPr txBox="1">
            <a:spLocks/>
          </p:cNvSpPr>
          <p:nvPr/>
        </p:nvSpPr>
        <p:spPr>
          <a:xfrm>
            <a:off x="1791748" y="2854725"/>
            <a:ext cx="9407975" cy="533223"/>
          </a:xfrm>
          <a:prstGeom prst="rect">
            <a:avLst/>
          </a:prstGeom>
          <a:solidFill>
            <a:schemeClr val="bg1"/>
          </a:solidFill>
        </p:spPr>
        <p:txBody>
          <a:bodyPr vert="horz" wrap="square" lIns="0" tIns="0" rIns="0" bIns="0" rtlCol="0" anchor="b">
            <a:spAutoFit/>
          </a:bodyPr>
          <a:lstStyle>
            <a:lvl1pPr algn="l" defTabSz="914400" rtl="0" eaLnBrk="1" latinLnBrk="0" hangingPunct="1">
              <a:lnSpc>
                <a:spcPct val="90000"/>
              </a:lnSpc>
              <a:spcBef>
                <a:spcPct val="0"/>
              </a:spcBef>
              <a:buNone/>
              <a:defRPr sz="3850" b="1" kern="1200" spc="0" baseline="0">
                <a:solidFill>
                  <a:schemeClr val="tx2"/>
                </a:solidFill>
                <a:latin typeface="+mj-lt"/>
                <a:ea typeface="+mj-ea"/>
                <a:cs typeface="+mj-cs"/>
              </a:defRPr>
            </a:lvl1pPr>
          </a:lstStyle>
          <a:p>
            <a:r>
              <a:rPr lang="en-NO"/>
              <a:t>Physics-Informed Neural Networks (PINNs)</a:t>
            </a:r>
            <a:endParaRPr lang="en-US"/>
          </a:p>
        </p:txBody>
      </p:sp>
    </p:spTree>
    <p:extLst>
      <p:ext uri="{BB962C8B-B14F-4D97-AF65-F5344CB8AC3E}">
        <p14:creationId xmlns:p14="http://schemas.microsoft.com/office/powerpoint/2010/main" val="3904019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EB80F-197F-552F-8996-C91D18C051C8}"/>
              </a:ext>
            </a:extLst>
          </p:cNvPr>
          <p:cNvSpPr>
            <a:spLocks noGrp="1"/>
          </p:cNvSpPr>
          <p:nvPr>
            <p:ph type="title"/>
          </p:nvPr>
        </p:nvSpPr>
        <p:spPr/>
        <p:txBody>
          <a:bodyPr/>
          <a:lstStyle/>
          <a:p>
            <a:r>
              <a:rPr lang="en-NO" dirty="0"/>
              <a:t>Advantages of PINNs</a:t>
            </a:r>
          </a:p>
        </p:txBody>
      </p:sp>
      <p:sp>
        <p:nvSpPr>
          <p:cNvPr id="3" name="Content Placeholder 2">
            <a:extLst>
              <a:ext uri="{FF2B5EF4-FFF2-40B4-BE49-F238E27FC236}">
                <a16:creationId xmlns:a16="http://schemas.microsoft.com/office/drawing/2014/main" id="{D76F324C-2E47-C60F-C5F6-5B5A10C81542}"/>
              </a:ext>
            </a:extLst>
          </p:cNvPr>
          <p:cNvSpPr>
            <a:spLocks noGrp="1"/>
          </p:cNvSpPr>
          <p:nvPr>
            <p:ph idx="1"/>
          </p:nvPr>
        </p:nvSpPr>
        <p:spPr>
          <a:xfrm>
            <a:off x="758190" y="2259018"/>
            <a:ext cx="5705432" cy="3910012"/>
          </a:xfrm>
        </p:spPr>
        <p:txBody>
          <a:bodyPr>
            <a:normAutofit lnSpcReduction="10000"/>
          </a:bodyPr>
          <a:lstStyle/>
          <a:p>
            <a:pPr algn="l">
              <a:buFont typeface="Arial" panose="020B0604020202020204" pitchFamily="34" charset="0"/>
              <a:buChar char="•"/>
            </a:pPr>
            <a:r>
              <a:rPr lang="en-GB" i="0" dirty="0">
                <a:effectLst/>
                <a:latin typeface="+mn-lt"/>
              </a:rPr>
              <a:t>Data Efficiency</a:t>
            </a:r>
          </a:p>
          <a:p>
            <a:pPr algn="l">
              <a:buFont typeface="Arial" panose="020B0604020202020204" pitchFamily="34" charset="0"/>
              <a:buChar char="•"/>
            </a:pPr>
            <a:r>
              <a:rPr lang="en-GB" i="0" dirty="0">
                <a:effectLst/>
                <a:latin typeface="+mn-lt"/>
              </a:rPr>
              <a:t>Interpretable Models</a:t>
            </a:r>
            <a:endParaRPr lang="en-GB" dirty="0">
              <a:latin typeface="+mn-lt"/>
            </a:endParaRPr>
          </a:p>
          <a:p>
            <a:pPr algn="l">
              <a:buFont typeface="Arial" panose="020B0604020202020204" pitchFamily="34" charset="0"/>
              <a:buChar char="•"/>
            </a:pPr>
            <a:r>
              <a:rPr lang="en-GB" dirty="0">
                <a:latin typeface="+mn-lt"/>
              </a:rPr>
              <a:t>Incomplete models and imperfect data</a:t>
            </a:r>
          </a:p>
          <a:p>
            <a:pPr algn="l">
              <a:buFont typeface="Arial" panose="020B0604020202020204" pitchFamily="34" charset="0"/>
              <a:buChar char="•"/>
            </a:pPr>
            <a:r>
              <a:rPr lang="en-GB" dirty="0">
                <a:latin typeface="+mn-lt"/>
              </a:rPr>
              <a:t>Strong generalization in small data regime</a:t>
            </a:r>
          </a:p>
          <a:p>
            <a:pPr algn="l">
              <a:buFont typeface="Arial" panose="020B0604020202020204" pitchFamily="34" charset="0"/>
              <a:buChar char="•"/>
            </a:pPr>
            <a:r>
              <a:rPr lang="en-GB" dirty="0">
                <a:latin typeface="+mn-lt"/>
              </a:rPr>
              <a:t>Tackling high dimensionality</a:t>
            </a:r>
          </a:p>
          <a:p>
            <a:r>
              <a:rPr lang="en-GB" dirty="0">
                <a:latin typeface="+mn-lt"/>
              </a:rPr>
              <a:t>Difficult geometries where meshing is not feasible</a:t>
            </a:r>
          </a:p>
          <a:p>
            <a:pPr algn="l">
              <a:buFont typeface="Arial" panose="020B0604020202020204" pitchFamily="34" charset="0"/>
              <a:buChar char="•"/>
            </a:pPr>
            <a:endParaRPr lang="en-GB" i="0" dirty="0">
              <a:effectLst/>
              <a:latin typeface="+mn-lt"/>
            </a:endParaRPr>
          </a:p>
          <a:p>
            <a:pPr marL="0" indent="0">
              <a:buNone/>
            </a:pPr>
            <a:br>
              <a:rPr lang="en-GB" dirty="0">
                <a:latin typeface="+mn-lt"/>
              </a:rPr>
            </a:br>
            <a:endParaRPr lang="en-NO" dirty="0">
              <a:latin typeface="+mn-lt"/>
            </a:endParaRPr>
          </a:p>
        </p:txBody>
      </p:sp>
      <p:sp>
        <p:nvSpPr>
          <p:cNvPr id="4" name="Footer Placeholder 3">
            <a:extLst>
              <a:ext uri="{FF2B5EF4-FFF2-40B4-BE49-F238E27FC236}">
                <a16:creationId xmlns:a16="http://schemas.microsoft.com/office/drawing/2014/main" id="{0E76D2AB-82E1-FC33-46C9-6F1E7626A632}"/>
              </a:ext>
            </a:extLst>
          </p:cNvPr>
          <p:cNvSpPr>
            <a:spLocks noGrp="1"/>
          </p:cNvSpPr>
          <p:nvPr>
            <p:ph type="ftr" sz="quarter" idx="11"/>
          </p:nvPr>
        </p:nvSpPr>
        <p:spPr/>
        <p:txBody>
          <a:bodyPr/>
          <a:lstStyle/>
          <a:p>
            <a:endParaRPr lang="en-NO"/>
          </a:p>
        </p:txBody>
      </p:sp>
      <p:pic>
        <p:nvPicPr>
          <p:cNvPr id="5" name="Picture 4">
            <a:extLst>
              <a:ext uri="{FF2B5EF4-FFF2-40B4-BE49-F238E27FC236}">
                <a16:creationId xmlns:a16="http://schemas.microsoft.com/office/drawing/2014/main" id="{8775DB0C-9D9D-8C24-708D-8782F84EFB7A}"/>
              </a:ext>
            </a:extLst>
          </p:cNvPr>
          <p:cNvPicPr>
            <a:picLocks noChangeAspect="1"/>
          </p:cNvPicPr>
          <p:nvPr/>
        </p:nvPicPr>
        <p:blipFill>
          <a:blip r:embed="rId3"/>
          <a:stretch>
            <a:fillRect/>
          </a:stretch>
        </p:blipFill>
        <p:spPr>
          <a:xfrm>
            <a:off x="6485120" y="2932044"/>
            <a:ext cx="5267064" cy="1682316"/>
          </a:xfrm>
          <a:prstGeom prst="rect">
            <a:avLst/>
          </a:prstGeom>
        </p:spPr>
      </p:pic>
    </p:spTree>
    <p:extLst>
      <p:ext uri="{BB962C8B-B14F-4D97-AF65-F5344CB8AC3E}">
        <p14:creationId xmlns:p14="http://schemas.microsoft.com/office/powerpoint/2010/main" val="2574199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433895E-8D43-A1D1-6327-C6033B48F6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502" y="1693876"/>
            <a:ext cx="9813662" cy="47841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A1B8D4-F0EE-75A1-F53B-18B4A50BE37B}"/>
              </a:ext>
            </a:extLst>
          </p:cNvPr>
          <p:cNvSpPr>
            <a:spLocks noGrp="1"/>
          </p:cNvSpPr>
          <p:nvPr>
            <p:ph type="title"/>
          </p:nvPr>
        </p:nvSpPr>
        <p:spPr/>
        <p:txBody>
          <a:bodyPr/>
          <a:lstStyle/>
          <a:p>
            <a:r>
              <a:rPr lang="en-NO" dirty="0"/>
              <a:t>Applications – 2D Navier-Stokes toy problem</a:t>
            </a:r>
          </a:p>
        </p:txBody>
      </p:sp>
      <p:sp>
        <p:nvSpPr>
          <p:cNvPr id="4" name="Footer Placeholder 3">
            <a:extLst>
              <a:ext uri="{FF2B5EF4-FFF2-40B4-BE49-F238E27FC236}">
                <a16:creationId xmlns:a16="http://schemas.microsoft.com/office/drawing/2014/main" id="{E94E7FB1-9686-984D-CC6E-C6D6C4C9770F}"/>
              </a:ext>
            </a:extLst>
          </p:cNvPr>
          <p:cNvSpPr>
            <a:spLocks noGrp="1"/>
          </p:cNvSpPr>
          <p:nvPr>
            <p:ph type="ftr" sz="quarter" idx="11"/>
          </p:nvPr>
        </p:nvSpPr>
        <p:spPr>
          <a:xfrm>
            <a:off x="9814095" y="5095512"/>
            <a:ext cx="2275875" cy="992235"/>
          </a:xfrm>
        </p:spPr>
        <p:txBody>
          <a:bodyPr/>
          <a:lstStyle/>
          <a:p>
            <a:r>
              <a:rPr lang="en-GB" sz="1000" dirty="0"/>
              <a:t>M. </a:t>
            </a:r>
            <a:r>
              <a:rPr lang="en-GB" sz="1000" dirty="0" err="1"/>
              <a:t>Raissi</a:t>
            </a:r>
            <a:r>
              <a:rPr lang="en-GB" sz="1000" dirty="0"/>
              <a:t>, P. </a:t>
            </a:r>
            <a:r>
              <a:rPr lang="en-GB" sz="1000" dirty="0" err="1"/>
              <a:t>Perdikaris</a:t>
            </a:r>
            <a:r>
              <a:rPr lang="en-GB" sz="1000" dirty="0"/>
              <a:t>, G.E. </a:t>
            </a:r>
            <a:r>
              <a:rPr lang="en-GB" sz="1000" dirty="0" err="1"/>
              <a:t>Karniadakis</a:t>
            </a:r>
            <a:r>
              <a:rPr lang="en-GB" sz="1000" dirty="0"/>
              <a:t>, Physics-informed neural networks: A deep learning framework for solving forward and inverse problems involving nonlinear partial differential equations, Journal of Computational Physics</a:t>
            </a:r>
            <a:endParaRPr lang="en-NO" sz="1000" dirty="0"/>
          </a:p>
        </p:txBody>
      </p:sp>
    </p:spTree>
    <p:extLst>
      <p:ext uri="{BB962C8B-B14F-4D97-AF65-F5344CB8AC3E}">
        <p14:creationId xmlns:p14="http://schemas.microsoft.com/office/powerpoint/2010/main" val="1803778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2F6D-2587-1179-9125-B59AF09330D4}"/>
              </a:ext>
            </a:extLst>
          </p:cNvPr>
          <p:cNvSpPr>
            <a:spLocks noGrp="1"/>
          </p:cNvSpPr>
          <p:nvPr>
            <p:ph type="title"/>
          </p:nvPr>
        </p:nvSpPr>
        <p:spPr/>
        <p:txBody>
          <a:bodyPr/>
          <a:lstStyle/>
          <a:p>
            <a:r>
              <a:rPr lang="en-NO" dirty="0"/>
              <a:t>Applications – Flow over coffee cup</a:t>
            </a:r>
          </a:p>
        </p:txBody>
      </p:sp>
      <p:pic>
        <p:nvPicPr>
          <p:cNvPr id="5" name="Picture 4">
            <a:extLst>
              <a:ext uri="{FF2B5EF4-FFF2-40B4-BE49-F238E27FC236}">
                <a16:creationId xmlns:a16="http://schemas.microsoft.com/office/drawing/2014/main" id="{D59DD165-3827-DAFC-0FBC-C64B86304EE7}"/>
              </a:ext>
            </a:extLst>
          </p:cNvPr>
          <p:cNvPicPr>
            <a:picLocks noChangeAspect="1"/>
          </p:cNvPicPr>
          <p:nvPr/>
        </p:nvPicPr>
        <p:blipFill>
          <a:blip r:embed="rId3"/>
          <a:stretch>
            <a:fillRect/>
          </a:stretch>
        </p:blipFill>
        <p:spPr>
          <a:xfrm>
            <a:off x="2875721" y="1555781"/>
            <a:ext cx="6785113" cy="5065065"/>
          </a:xfrm>
          <a:prstGeom prst="rect">
            <a:avLst/>
          </a:prstGeom>
        </p:spPr>
      </p:pic>
      <p:sp>
        <p:nvSpPr>
          <p:cNvPr id="4" name="Footer Placeholder 3">
            <a:extLst>
              <a:ext uri="{FF2B5EF4-FFF2-40B4-BE49-F238E27FC236}">
                <a16:creationId xmlns:a16="http://schemas.microsoft.com/office/drawing/2014/main" id="{FC6CCB57-6652-A452-E853-A99E9A50B352}"/>
              </a:ext>
            </a:extLst>
          </p:cNvPr>
          <p:cNvSpPr>
            <a:spLocks noGrp="1"/>
          </p:cNvSpPr>
          <p:nvPr>
            <p:ph type="ftr" sz="quarter" idx="11"/>
          </p:nvPr>
        </p:nvSpPr>
        <p:spPr>
          <a:xfrm>
            <a:off x="9423206" y="5302220"/>
            <a:ext cx="2087412" cy="1246218"/>
          </a:xfrm>
        </p:spPr>
        <p:txBody>
          <a:bodyPr/>
          <a:lstStyle/>
          <a:p>
            <a:pPr algn="l" fontAlgn="base"/>
            <a:r>
              <a:rPr lang="en-GB" sz="900" b="0" i="0" dirty="0">
                <a:solidFill>
                  <a:srgbClr val="181817"/>
                </a:solidFill>
                <a:effectLst/>
                <a:latin typeface="inherit"/>
              </a:rPr>
              <a:t>Cai, S., Wang, Z., </a:t>
            </a:r>
            <a:r>
              <a:rPr lang="en-GB" sz="900" b="0" i="0" dirty="0" err="1">
                <a:solidFill>
                  <a:srgbClr val="181817"/>
                </a:solidFill>
                <a:effectLst/>
                <a:latin typeface="inherit"/>
              </a:rPr>
              <a:t>Fuest</a:t>
            </a:r>
            <a:r>
              <a:rPr lang="en-GB" sz="900" b="0" i="0" dirty="0">
                <a:solidFill>
                  <a:srgbClr val="181817"/>
                </a:solidFill>
                <a:effectLst/>
                <a:latin typeface="inherit"/>
              </a:rPr>
              <a:t>, F., Jeon, Y., Gray, C., &amp; </a:t>
            </a:r>
            <a:r>
              <a:rPr lang="en-GB" sz="900" b="0" i="0" dirty="0" err="1">
                <a:solidFill>
                  <a:srgbClr val="181817"/>
                </a:solidFill>
                <a:effectLst/>
                <a:latin typeface="inherit"/>
              </a:rPr>
              <a:t>Karniadakis</a:t>
            </a:r>
            <a:r>
              <a:rPr lang="en-GB" sz="900" b="0" i="0" dirty="0">
                <a:solidFill>
                  <a:srgbClr val="181817"/>
                </a:solidFill>
                <a:effectLst/>
                <a:latin typeface="inherit"/>
              </a:rPr>
              <a:t>, G. (2021). Flow over an espresso cup: Inferring 3-D velocity and pressure fields from tomographic background oriented Schlieren via physics-informed neural networks. </a:t>
            </a:r>
            <a:r>
              <a:rPr lang="en-GB" sz="900" b="0" i="1" dirty="0">
                <a:solidFill>
                  <a:srgbClr val="181817"/>
                </a:solidFill>
                <a:effectLst/>
                <a:latin typeface="noto sans" panose="020B0604020202020204" pitchFamily="34" charset="0"/>
              </a:rPr>
              <a:t>Journal of Fluid Mechanics,</a:t>
            </a:r>
            <a:r>
              <a:rPr lang="en-GB" sz="900" b="0" i="0" dirty="0">
                <a:solidFill>
                  <a:srgbClr val="181817"/>
                </a:solidFill>
                <a:effectLst/>
                <a:latin typeface="inherit"/>
              </a:rPr>
              <a:t> </a:t>
            </a:r>
            <a:r>
              <a:rPr lang="en-GB" sz="900" b="0" i="1" dirty="0">
                <a:solidFill>
                  <a:srgbClr val="181817"/>
                </a:solidFill>
                <a:effectLst/>
                <a:latin typeface="noto sans" panose="020B0604020202020204" pitchFamily="34" charset="0"/>
              </a:rPr>
              <a:t>915</a:t>
            </a:r>
            <a:r>
              <a:rPr lang="en-GB" sz="900" b="0" i="0" dirty="0">
                <a:solidFill>
                  <a:srgbClr val="181817"/>
                </a:solidFill>
                <a:effectLst/>
                <a:latin typeface="inherit"/>
              </a:rPr>
              <a:t>, A102. doi:10.1017/jfm.2021.135</a:t>
            </a:r>
          </a:p>
          <a:p>
            <a:br>
              <a:rPr lang="en-GB" dirty="0"/>
            </a:br>
            <a:endParaRPr lang="en-NO" dirty="0"/>
          </a:p>
        </p:txBody>
      </p:sp>
    </p:spTree>
    <p:extLst>
      <p:ext uri="{BB962C8B-B14F-4D97-AF65-F5344CB8AC3E}">
        <p14:creationId xmlns:p14="http://schemas.microsoft.com/office/powerpoint/2010/main" val="1379402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6817-37BF-2866-6DB8-7A6CABE9DD8C}"/>
              </a:ext>
            </a:extLst>
          </p:cNvPr>
          <p:cNvSpPr>
            <a:spLocks noGrp="1"/>
          </p:cNvSpPr>
          <p:nvPr>
            <p:ph type="title"/>
          </p:nvPr>
        </p:nvSpPr>
        <p:spPr/>
        <p:txBody>
          <a:bodyPr/>
          <a:lstStyle/>
          <a:p>
            <a:r>
              <a:rPr lang="en-NO" dirty="0"/>
              <a:t>Applications – Flow through aorta </a:t>
            </a:r>
          </a:p>
        </p:txBody>
      </p:sp>
      <p:sp>
        <p:nvSpPr>
          <p:cNvPr id="3" name="Content Placeholder 2">
            <a:extLst>
              <a:ext uri="{FF2B5EF4-FFF2-40B4-BE49-F238E27FC236}">
                <a16:creationId xmlns:a16="http://schemas.microsoft.com/office/drawing/2014/main" id="{CDF38D34-4FAF-AC3F-0345-4F8E838AFC88}"/>
              </a:ext>
            </a:extLst>
          </p:cNvPr>
          <p:cNvSpPr>
            <a:spLocks noGrp="1"/>
          </p:cNvSpPr>
          <p:nvPr>
            <p:ph idx="1"/>
          </p:nvPr>
        </p:nvSpPr>
        <p:spPr/>
        <p:txBody>
          <a:bodyPr/>
          <a:lstStyle/>
          <a:p>
            <a:endParaRPr lang="en-NO"/>
          </a:p>
        </p:txBody>
      </p:sp>
      <p:sp>
        <p:nvSpPr>
          <p:cNvPr id="4" name="Footer Placeholder 3">
            <a:extLst>
              <a:ext uri="{FF2B5EF4-FFF2-40B4-BE49-F238E27FC236}">
                <a16:creationId xmlns:a16="http://schemas.microsoft.com/office/drawing/2014/main" id="{9467162D-6991-DB5F-7307-A64F1C5B36A0}"/>
              </a:ext>
            </a:extLst>
          </p:cNvPr>
          <p:cNvSpPr>
            <a:spLocks noGrp="1"/>
          </p:cNvSpPr>
          <p:nvPr>
            <p:ph type="ftr" sz="quarter" idx="11"/>
          </p:nvPr>
        </p:nvSpPr>
        <p:spPr/>
        <p:txBody>
          <a:bodyPr/>
          <a:lstStyle/>
          <a:p>
            <a:endParaRPr lang="en-NO"/>
          </a:p>
        </p:txBody>
      </p:sp>
      <p:pic>
        <p:nvPicPr>
          <p:cNvPr id="6" name="Picture 5">
            <a:extLst>
              <a:ext uri="{FF2B5EF4-FFF2-40B4-BE49-F238E27FC236}">
                <a16:creationId xmlns:a16="http://schemas.microsoft.com/office/drawing/2014/main" id="{6E2AD82A-4B93-762A-31D9-5B4F91AF8F4A}"/>
              </a:ext>
            </a:extLst>
          </p:cNvPr>
          <p:cNvPicPr>
            <a:picLocks noChangeAspect="1"/>
          </p:cNvPicPr>
          <p:nvPr/>
        </p:nvPicPr>
        <p:blipFill>
          <a:blip r:embed="rId3"/>
          <a:stretch>
            <a:fillRect/>
          </a:stretch>
        </p:blipFill>
        <p:spPr>
          <a:xfrm>
            <a:off x="178490" y="2298742"/>
            <a:ext cx="11579311" cy="3188185"/>
          </a:xfrm>
          <a:prstGeom prst="rect">
            <a:avLst/>
          </a:prstGeom>
        </p:spPr>
      </p:pic>
    </p:spTree>
    <p:extLst>
      <p:ext uri="{BB962C8B-B14F-4D97-AF65-F5344CB8AC3E}">
        <p14:creationId xmlns:p14="http://schemas.microsoft.com/office/powerpoint/2010/main" val="601448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0D454-BF43-56B6-82FC-D1B3F534CF17}"/>
              </a:ext>
            </a:extLst>
          </p:cNvPr>
          <p:cNvSpPr>
            <a:spLocks noGrp="1"/>
          </p:cNvSpPr>
          <p:nvPr>
            <p:ph type="title"/>
          </p:nvPr>
        </p:nvSpPr>
        <p:spPr>
          <a:xfrm>
            <a:off x="2102644" y="379964"/>
            <a:ext cx="9407366" cy="1051168"/>
          </a:xfrm>
        </p:spPr>
        <p:txBody>
          <a:bodyPr anchor="b">
            <a:normAutofit/>
          </a:bodyPr>
          <a:lstStyle/>
          <a:p>
            <a:r>
              <a:rPr lang="en-NO" dirty="0"/>
              <a:t>Software</a:t>
            </a:r>
          </a:p>
        </p:txBody>
      </p:sp>
      <p:sp>
        <p:nvSpPr>
          <p:cNvPr id="3" name="Content Placeholder 2">
            <a:extLst>
              <a:ext uri="{FF2B5EF4-FFF2-40B4-BE49-F238E27FC236}">
                <a16:creationId xmlns:a16="http://schemas.microsoft.com/office/drawing/2014/main" id="{071A53B6-4C5D-F619-7C74-EB27E5EC2195}"/>
              </a:ext>
            </a:extLst>
          </p:cNvPr>
          <p:cNvSpPr>
            <a:spLocks noGrp="1"/>
          </p:cNvSpPr>
          <p:nvPr>
            <p:ph idx="1"/>
          </p:nvPr>
        </p:nvSpPr>
        <p:spPr>
          <a:xfrm>
            <a:off x="758189" y="2259018"/>
            <a:ext cx="10751819" cy="3910012"/>
          </a:xfrm>
        </p:spPr>
        <p:txBody>
          <a:bodyPr>
            <a:normAutofit/>
          </a:bodyPr>
          <a:lstStyle/>
          <a:p>
            <a:r>
              <a:rPr lang="en-GB" dirty="0" err="1">
                <a:latin typeface="+mn-lt"/>
              </a:rPr>
              <a:t>DeepXDE</a:t>
            </a:r>
            <a:r>
              <a:rPr lang="en-GB" dirty="0">
                <a:latin typeface="+mn-lt"/>
              </a:rPr>
              <a:t> – Python - </a:t>
            </a:r>
            <a:r>
              <a:rPr lang="en-GB" dirty="0" err="1">
                <a:latin typeface="+mn-lt"/>
              </a:rPr>
              <a:t>github.com</a:t>
            </a:r>
            <a:r>
              <a:rPr lang="en-GB" dirty="0">
                <a:latin typeface="+mn-lt"/>
              </a:rPr>
              <a:t>/</a:t>
            </a:r>
            <a:r>
              <a:rPr lang="en-GB" dirty="0" err="1">
                <a:latin typeface="+mn-lt"/>
              </a:rPr>
              <a:t>lululxvi</a:t>
            </a:r>
            <a:r>
              <a:rPr lang="en-GB" dirty="0">
                <a:latin typeface="+mn-lt"/>
              </a:rPr>
              <a:t>/</a:t>
            </a:r>
            <a:r>
              <a:rPr lang="en-GB" dirty="0" err="1">
                <a:latin typeface="+mn-lt"/>
              </a:rPr>
              <a:t>deepxde</a:t>
            </a:r>
            <a:endParaRPr lang="en-GB" dirty="0">
              <a:latin typeface="+mn-lt"/>
            </a:endParaRPr>
          </a:p>
          <a:p>
            <a:pPr lvl="1"/>
            <a:r>
              <a:rPr lang="en-GB" dirty="0">
                <a:latin typeface="+mn-lt"/>
              </a:rPr>
              <a:t>Implementation from original authors</a:t>
            </a:r>
          </a:p>
          <a:p>
            <a:pPr lvl="1"/>
            <a:r>
              <a:rPr lang="en-GB" dirty="0">
                <a:latin typeface="+mn-lt"/>
              </a:rPr>
              <a:t>Supports: TensorFlow, JAX, </a:t>
            </a:r>
            <a:r>
              <a:rPr lang="en-GB" dirty="0" err="1">
                <a:latin typeface="+mn-lt"/>
              </a:rPr>
              <a:t>PyTorch</a:t>
            </a:r>
            <a:endParaRPr lang="en-GB" dirty="0">
              <a:latin typeface="+mn-lt"/>
            </a:endParaRPr>
          </a:p>
          <a:p>
            <a:pPr lvl="1"/>
            <a:r>
              <a:rPr lang="en-GB" dirty="0" err="1">
                <a:latin typeface="+mn-lt"/>
              </a:rPr>
              <a:t>DeepONets</a:t>
            </a:r>
            <a:r>
              <a:rPr lang="en-GB" dirty="0">
                <a:latin typeface="+mn-lt"/>
              </a:rPr>
              <a:t>, MFNNs, PINNs</a:t>
            </a:r>
          </a:p>
          <a:p>
            <a:pPr marL="0" indent="0">
              <a:buNone/>
            </a:pPr>
            <a:endParaRPr lang="en-GB" dirty="0">
              <a:latin typeface="+mn-lt"/>
            </a:endParaRPr>
          </a:p>
          <a:p>
            <a:pPr marL="0" indent="0">
              <a:buNone/>
            </a:pPr>
            <a:r>
              <a:rPr lang="en-GB" dirty="0">
                <a:latin typeface="+mn-lt"/>
              </a:rPr>
              <a:t>Others:</a:t>
            </a:r>
          </a:p>
          <a:p>
            <a:r>
              <a:rPr lang="en-GB" dirty="0" err="1">
                <a:latin typeface="+mn-lt"/>
              </a:rPr>
              <a:t>PyDEns</a:t>
            </a:r>
            <a:r>
              <a:rPr lang="en-GB" dirty="0">
                <a:latin typeface="+mn-lt"/>
              </a:rPr>
              <a:t> – Python, TensorFlow</a:t>
            </a:r>
          </a:p>
          <a:p>
            <a:r>
              <a:rPr lang="en-GB" dirty="0" err="1">
                <a:latin typeface="+mn-lt"/>
              </a:rPr>
              <a:t>NeuroDiffEq</a:t>
            </a:r>
            <a:r>
              <a:rPr lang="en-GB" dirty="0">
                <a:latin typeface="+mn-lt"/>
              </a:rPr>
              <a:t> – Python, </a:t>
            </a:r>
            <a:r>
              <a:rPr lang="en-GB" dirty="0" err="1">
                <a:latin typeface="+mn-lt"/>
              </a:rPr>
              <a:t>PyTorch</a:t>
            </a:r>
            <a:endParaRPr lang="en-GB" dirty="0">
              <a:latin typeface="+mn-lt"/>
            </a:endParaRPr>
          </a:p>
          <a:p>
            <a:r>
              <a:rPr lang="en-GB" dirty="0" err="1">
                <a:latin typeface="+mn-lt"/>
              </a:rPr>
              <a:t>NeuralPDE</a:t>
            </a:r>
            <a:r>
              <a:rPr lang="en-GB" dirty="0">
                <a:latin typeface="+mn-lt"/>
              </a:rPr>
              <a:t> - Julia</a:t>
            </a:r>
          </a:p>
        </p:txBody>
      </p:sp>
      <p:sp>
        <p:nvSpPr>
          <p:cNvPr id="10" name="Footer Placeholder 9">
            <a:extLst>
              <a:ext uri="{FF2B5EF4-FFF2-40B4-BE49-F238E27FC236}">
                <a16:creationId xmlns:a16="http://schemas.microsoft.com/office/drawing/2014/main" id="{BE2C707E-BDD1-E776-DF18-2C0541568702}"/>
              </a:ext>
            </a:extLst>
          </p:cNvPr>
          <p:cNvSpPr>
            <a:spLocks noGrp="1"/>
          </p:cNvSpPr>
          <p:nvPr>
            <p:ph type="ftr" sz="quarter" idx="16"/>
          </p:nvPr>
        </p:nvSpPr>
        <p:spPr>
          <a:xfrm>
            <a:off x="8022498" y="6354538"/>
            <a:ext cx="3488120" cy="193899"/>
          </a:xfrm>
        </p:spPr>
        <p:txBody>
          <a:bodyPr anchor="ctr">
            <a:normAutofit/>
          </a:bodyPr>
          <a:lstStyle/>
          <a:p>
            <a:pPr>
              <a:lnSpc>
                <a:spcPct val="90000"/>
              </a:lnSpc>
              <a:spcAft>
                <a:spcPts val="600"/>
              </a:spcAft>
            </a:pPr>
            <a:r>
              <a:rPr lang="en-US"/>
              <a:t>Technology for a better society</a:t>
            </a:r>
            <a:endParaRPr lang="nb-NO"/>
          </a:p>
        </p:txBody>
      </p:sp>
      <p:pic>
        <p:nvPicPr>
          <p:cNvPr id="4100" name="Picture 4" descr="python pytorch for Sale - OFF 51%">
            <a:extLst>
              <a:ext uri="{FF2B5EF4-FFF2-40B4-BE49-F238E27FC236}">
                <a16:creationId xmlns:a16="http://schemas.microsoft.com/office/drawing/2014/main" id="{41AEE3F6-7FF0-DC8B-62A3-839A15BFC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312" y="3238668"/>
            <a:ext cx="4520812" cy="250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496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D094B-4D84-AF12-E218-8F3C75BEFE25}"/>
              </a:ext>
            </a:extLst>
          </p:cNvPr>
          <p:cNvSpPr>
            <a:spLocks noGrp="1"/>
          </p:cNvSpPr>
          <p:nvPr>
            <p:ph type="title"/>
          </p:nvPr>
        </p:nvSpPr>
        <p:spPr/>
        <p:txBody>
          <a:bodyPr/>
          <a:lstStyle/>
          <a:p>
            <a:r>
              <a:rPr lang="en-NO" dirty="0"/>
              <a:t>Challenges and limitations</a:t>
            </a:r>
          </a:p>
        </p:txBody>
      </p:sp>
      <p:sp>
        <p:nvSpPr>
          <p:cNvPr id="3" name="Content Placeholder 2">
            <a:extLst>
              <a:ext uri="{FF2B5EF4-FFF2-40B4-BE49-F238E27FC236}">
                <a16:creationId xmlns:a16="http://schemas.microsoft.com/office/drawing/2014/main" id="{BD8DC994-AA40-0679-886C-54A3681545E5}"/>
              </a:ext>
            </a:extLst>
          </p:cNvPr>
          <p:cNvSpPr>
            <a:spLocks noGrp="1"/>
          </p:cNvSpPr>
          <p:nvPr>
            <p:ph idx="1"/>
          </p:nvPr>
        </p:nvSpPr>
        <p:spPr>
          <a:xfrm>
            <a:off x="758189" y="2259018"/>
            <a:ext cx="5079903" cy="3910012"/>
          </a:xfrm>
        </p:spPr>
        <p:txBody>
          <a:bodyPr/>
          <a:lstStyle/>
          <a:p>
            <a:pPr algn="l">
              <a:buFont typeface="Arial" panose="020B0604020202020204" pitchFamily="34" charset="0"/>
              <a:buChar char="•"/>
            </a:pPr>
            <a:r>
              <a:rPr lang="en-GB" i="0" dirty="0">
                <a:effectLst/>
                <a:latin typeface="+mn-lt"/>
              </a:rPr>
              <a:t>Computational </a:t>
            </a:r>
            <a:r>
              <a:rPr lang="en-GB" dirty="0">
                <a:latin typeface="+mn-lt"/>
              </a:rPr>
              <a:t>c</a:t>
            </a:r>
            <a:r>
              <a:rPr lang="en-GB" i="0" dirty="0">
                <a:effectLst/>
                <a:latin typeface="+mn-lt"/>
              </a:rPr>
              <a:t>omplexity</a:t>
            </a:r>
          </a:p>
          <a:p>
            <a:pPr algn="l">
              <a:buFont typeface="Arial" panose="020B0604020202020204" pitchFamily="34" charset="0"/>
              <a:buChar char="•"/>
            </a:pPr>
            <a:r>
              <a:rPr lang="en-GB" i="0" dirty="0">
                <a:effectLst/>
                <a:latin typeface="+mn-lt"/>
              </a:rPr>
              <a:t>Requirement for physical </a:t>
            </a:r>
            <a:r>
              <a:rPr lang="en-GB" dirty="0">
                <a:latin typeface="+mn-lt"/>
              </a:rPr>
              <a:t>l</a:t>
            </a:r>
            <a:r>
              <a:rPr lang="en-GB" i="0" dirty="0">
                <a:effectLst/>
                <a:latin typeface="+mn-lt"/>
              </a:rPr>
              <a:t>aws</a:t>
            </a:r>
            <a:endParaRPr lang="en-GB" dirty="0">
              <a:latin typeface="+mn-lt"/>
            </a:endParaRPr>
          </a:p>
          <a:p>
            <a:pPr algn="l">
              <a:buFont typeface="Arial" panose="020B0604020202020204" pitchFamily="34" charset="0"/>
              <a:buChar char="•"/>
            </a:pPr>
            <a:r>
              <a:rPr lang="en-GB" dirty="0">
                <a:latin typeface="+mn-lt"/>
              </a:rPr>
              <a:t>“Weakly” enforces physical constraints.</a:t>
            </a:r>
          </a:p>
          <a:p>
            <a:r>
              <a:rPr lang="en-GB" dirty="0">
                <a:latin typeface="+mn-lt"/>
              </a:rPr>
              <a:t>Multiscale and multi-physics problems</a:t>
            </a:r>
          </a:p>
          <a:p>
            <a:r>
              <a:rPr lang="en-GB" dirty="0">
                <a:latin typeface="+mn-lt"/>
              </a:rPr>
              <a:t>Non-robust training and convergence</a:t>
            </a:r>
            <a:br>
              <a:rPr lang="en-GB" dirty="0"/>
            </a:br>
            <a:endParaRPr lang="en-NO" dirty="0"/>
          </a:p>
        </p:txBody>
      </p:sp>
      <p:sp>
        <p:nvSpPr>
          <p:cNvPr id="4" name="Footer Placeholder 3">
            <a:extLst>
              <a:ext uri="{FF2B5EF4-FFF2-40B4-BE49-F238E27FC236}">
                <a16:creationId xmlns:a16="http://schemas.microsoft.com/office/drawing/2014/main" id="{E43ADFA9-A18E-7E6B-FBB2-A25908B358D7}"/>
              </a:ext>
            </a:extLst>
          </p:cNvPr>
          <p:cNvSpPr>
            <a:spLocks noGrp="1"/>
          </p:cNvSpPr>
          <p:nvPr>
            <p:ph type="ftr" sz="quarter" idx="11"/>
          </p:nvPr>
        </p:nvSpPr>
        <p:spPr/>
        <p:txBody>
          <a:bodyPr/>
          <a:lstStyle/>
          <a:p>
            <a:endParaRPr lang="en-NO"/>
          </a:p>
        </p:txBody>
      </p:sp>
      <p:sp>
        <p:nvSpPr>
          <p:cNvPr id="5" name="Content Placeholder 3">
            <a:extLst>
              <a:ext uri="{FF2B5EF4-FFF2-40B4-BE49-F238E27FC236}">
                <a16:creationId xmlns:a16="http://schemas.microsoft.com/office/drawing/2014/main" id="{E043C827-948C-8813-4E6C-85A140CBF2A6}"/>
              </a:ext>
            </a:extLst>
          </p:cNvPr>
          <p:cNvSpPr txBox="1">
            <a:spLocks/>
          </p:cNvSpPr>
          <p:nvPr/>
        </p:nvSpPr>
        <p:spPr>
          <a:xfrm>
            <a:off x="6633871" y="2105336"/>
            <a:ext cx="4799940" cy="3750080"/>
          </a:xfrm>
          <a:prstGeom prst="rect">
            <a:avLst/>
          </a:prstGeom>
        </p:spPr>
        <p:txBody>
          <a:bodyPr vert="horz" lIns="0" tIns="0" rIns="0" bIns="0" rtlCol="0">
            <a:normAutofit/>
          </a:bodyPr>
          <a:lstStyle>
            <a:lvl1pPr marL="285750" indent="-285750" algn="l" defTabSz="914400" rtl="0" eaLnBrk="1" latinLnBrk="0" hangingPunct="1">
              <a:lnSpc>
                <a:spcPct val="90000"/>
              </a:lnSpc>
              <a:spcBef>
                <a:spcPts val="1000"/>
              </a:spcBef>
              <a:buClr>
                <a:schemeClr val="accent1"/>
              </a:buClr>
              <a:buSzPct val="100000"/>
              <a:buFont typeface="Arial" panose="020B0604020202020204" pitchFamily="34" charset="0"/>
              <a:buChar char="•"/>
              <a:defRPr sz="2400" kern="1200">
                <a:solidFill>
                  <a:schemeClr val="tx2"/>
                </a:solidFill>
                <a:latin typeface="Calibri Light" panose="020F0302020204030204" pitchFamily="34" charset="0"/>
                <a:ea typeface="+mn-ea"/>
                <a:cs typeface="Calibri Light" panose="020F0302020204030204" pitchFamily="34" charset="0"/>
              </a:defRPr>
            </a:lvl1pPr>
            <a:lvl2pPr marL="571500" indent="-285750" algn="l" defTabSz="914400" rtl="0" eaLnBrk="1" latinLnBrk="0" hangingPunct="1">
              <a:lnSpc>
                <a:spcPct val="90000"/>
              </a:lnSpc>
              <a:spcBef>
                <a:spcPts val="500"/>
              </a:spcBef>
              <a:buClr>
                <a:schemeClr val="accent1"/>
              </a:buClr>
              <a:buFont typeface="Calibri Light" panose="020F0302020204030204" pitchFamily="34" charset="0"/>
              <a:buChar char="‒"/>
              <a:defRPr sz="2000" kern="1200">
                <a:solidFill>
                  <a:schemeClr val="tx2"/>
                </a:solidFill>
                <a:latin typeface="Calibri Light" panose="020F0302020204030204" pitchFamily="34" charset="0"/>
                <a:ea typeface="+mn-ea"/>
                <a:cs typeface="Calibri Light" panose="020F0302020204030204" pitchFamily="34" charset="0"/>
              </a:defRPr>
            </a:lvl2pPr>
            <a:lvl3pPr marL="857250" indent="-28575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2"/>
                </a:solidFill>
                <a:latin typeface="Calibri Light" panose="020F0302020204030204" pitchFamily="34" charset="0"/>
                <a:ea typeface="+mn-ea"/>
                <a:cs typeface="Calibri Light" panose="020F0302020204030204" pitchFamily="34" charset="0"/>
              </a:defRPr>
            </a:lvl3pPr>
            <a:lvl4pPr marL="1143000" indent="-28575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2"/>
                </a:solidFill>
                <a:latin typeface="Calibri Light" panose="020F0302020204030204" pitchFamily="34" charset="0"/>
                <a:ea typeface="+mn-ea"/>
                <a:cs typeface="Calibri Light" panose="020F0302020204030204" pitchFamily="34" charset="0"/>
              </a:defRPr>
            </a:lvl4pPr>
            <a:lvl5pPr marL="1428750" indent="-285750" algn="l" defTabSz="914400" rtl="0" eaLnBrk="1" latinLnBrk="0" hangingPunct="1">
              <a:lnSpc>
                <a:spcPct val="90000"/>
              </a:lnSpc>
              <a:spcBef>
                <a:spcPts val="500"/>
              </a:spcBef>
              <a:buClr>
                <a:schemeClr val="accent1"/>
              </a:buClr>
              <a:buFont typeface="Arial" panose="020B0604020202020204" pitchFamily="34" charset="0"/>
              <a:buChar char="•"/>
              <a:defRPr sz="1500" kern="1200">
                <a:solidFill>
                  <a:schemeClr val="tx2"/>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36" indent="0" algn="ctr">
              <a:buFont typeface="Arial" panose="020B0604020202020204" pitchFamily="34" charset="0"/>
              <a:buNone/>
            </a:pPr>
            <a:r>
              <a:rPr lang="en-GB" sz="1600" b="1" dirty="0"/>
              <a:t>Comparison </a:t>
            </a:r>
            <a:r>
              <a:rPr lang="en-GB" sz="1600" b="1" dirty="0" err="1"/>
              <a:t>DeepXDE</a:t>
            </a:r>
            <a:r>
              <a:rPr lang="en-GB" sz="1600" b="1" dirty="0"/>
              <a:t> vs </a:t>
            </a:r>
            <a:r>
              <a:rPr lang="en-GB" sz="1600" b="1" dirty="0" err="1"/>
              <a:t>PyTorch</a:t>
            </a:r>
            <a:r>
              <a:rPr lang="en-GB" sz="1600" b="1" dirty="0"/>
              <a:t> vs Crank—Nicolson for 1D heat equation</a:t>
            </a:r>
          </a:p>
          <a:p>
            <a:pPr marL="180036" indent="0">
              <a:buFont typeface="Arial" panose="020B0604020202020204" pitchFamily="34" charset="0"/>
              <a:buNone/>
            </a:pPr>
            <a:endParaRPr lang="en-GB" sz="3400" dirty="0"/>
          </a:p>
          <a:p>
            <a:pPr marL="180036" indent="0">
              <a:buFont typeface="Arial" panose="020B0604020202020204" pitchFamily="34" charset="0"/>
              <a:buNone/>
            </a:pPr>
            <a:endParaRPr lang="en-GB" sz="3400" dirty="0"/>
          </a:p>
        </p:txBody>
      </p:sp>
      <p:pic>
        <p:nvPicPr>
          <p:cNvPr id="6" name="Picture 5" descr="Chart, line chart&#10;&#10;Description automatically generated">
            <a:extLst>
              <a:ext uri="{FF2B5EF4-FFF2-40B4-BE49-F238E27FC236}">
                <a16:creationId xmlns:a16="http://schemas.microsoft.com/office/drawing/2014/main" id="{223F5621-B000-407E-59E9-1947391DB2A5}"/>
              </a:ext>
            </a:extLst>
          </p:cNvPr>
          <p:cNvPicPr>
            <a:picLocks noChangeAspect="1"/>
          </p:cNvPicPr>
          <p:nvPr/>
        </p:nvPicPr>
        <p:blipFill rotWithShape="1">
          <a:blip r:embed="rId2">
            <a:extLst>
              <a:ext uri="{28A0092B-C50C-407E-A947-70E740481C1C}">
                <a14:useLocalDpi xmlns:a14="http://schemas.microsoft.com/office/drawing/2010/main" val="0"/>
              </a:ext>
            </a:extLst>
          </a:blip>
          <a:srcRect t="11030"/>
          <a:stretch/>
        </p:blipFill>
        <p:spPr>
          <a:xfrm>
            <a:off x="6353910" y="2625969"/>
            <a:ext cx="5433449" cy="3625598"/>
          </a:xfrm>
          <a:prstGeom prst="rect">
            <a:avLst/>
          </a:prstGeom>
        </p:spPr>
      </p:pic>
    </p:spTree>
    <p:extLst>
      <p:ext uri="{BB962C8B-B14F-4D97-AF65-F5344CB8AC3E}">
        <p14:creationId xmlns:p14="http://schemas.microsoft.com/office/powerpoint/2010/main" val="2183195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2E710-4B52-A065-F77C-D5FE56F96201}"/>
              </a:ext>
            </a:extLst>
          </p:cNvPr>
          <p:cNvSpPr>
            <a:spLocks noGrp="1"/>
          </p:cNvSpPr>
          <p:nvPr>
            <p:ph type="title"/>
          </p:nvPr>
        </p:nvSpPr>
        <p:spPr/>
        <p:txBody>
          <a:bodyPr/>
          <a:lstStyle/>
          <a:p>
            <a:r>
              <a:rPr lang="en-NO" dirty="0"/>
              <a:t>Coding a PINN from scratch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4ECBC9B-C8DA-7DA7-48F0-97435E04C3A7}"/>
                  </a:ext>
                </a:extLst>
              </p:cNvPr>
              <p:cNvSpPr>
                <a:spLocks noGrp="1"/>
              </p:cNvSpPr>
              <p:nvPr>
                <p:ph idx="1"/>
              </p:nvPr>
            </p:nvSpPr>
            <p:spPr>
              <a:xfrm>
                <a:off x="758190" y="2259018"/>
                <a:ext cx="4158368" cy="3910012"/>
              </a:xfrm>
            </p:spPr>
            <p:txBody>
              <a:bodyPr>
                <a:normAutofit fontScale="92500" lnSpcReduction="10000"/>
              </a:bodyPr>
              <a:lstStyle/>
              <a:p>
                <a:r>
                  <a:rPr lang="en-NO" dirty="0"/>
                  <a:t>Simulate the dynamics of an oscillating spring with resistance.</a:t>
                </a:r>
              </a:p>
              <a:p>
                <a:r>
                  <a:rPr lang="en-NO" dirty="0"/>
                  <a:t>Use a data-driven, physics agnostic approach</a:t>
                </a:r>
              </a:p>
              <a:p>
                <a:r>
                  <a:rPr lang="en-NO" dirty="0"/>
                  <a:t>Inform the loss function about the physics (i.e., the ODE)</a:t>
                </a:r>
              </a:p>
              <a:p>
                <a:r>
                  <a:rPr lang="en-NO" dirty="0"/>
                  <a:t>First, assume </a:t>
                </a:r>
                <a14:m>
                  <m:oMath xmlns:m="http://schemas.openxmlformats.org/officeDocument/2006/math">
                    <m:r>
                      <a:rPr lang="en-US" b="0" i="1" smtClean="0">
                        <a:latin typeface="Cambria Math" panose="02040503050406030204" pitchFamily="18" charset="0"/>
                      </a:rPr>
                      <m:t>𝜇</m:t>
                    </m:r>
                  </m:oMath>
                </a14:m>
                <a:r>
                  <a:rPr lang="en-NO" dirty="0"/>
                  <a:t> and </a:t>
                </a:r>
                <a14:m>
                  <m:oMath xmlns:m="http://schemas.openxmlformats.org/officeDocument/2006/math">
                    <m:r>
                      <a:rPr lang="en-US" b="0" i="1" smtClean="0">
                        <a:latin typeface="Cambria Math" panose="02040503050406030204" pitchFamily="18" charset="0"/>
                      </a:rPr>
                      <m:t>𝑘</m:t>
                    </m:r>
                  </m:oMath>
                </a14:m>
                <a:r>
                  <a:rPr lang="en-NO" dirty="0"/>
                  <a:t> are known</a:t>
                </a:r>
              </a:p>
              <a:p>
                <a:r>
                  <a:rPr lang="en-NO" dirty="0"/>
                  <a:t>Second, assume </a:t>
                </a:r>
                <a14:m>
                  <m:oMath xmlns:m="http://schemas.openxmlformats.org/officeDocument/2006/math">
                    <m:r>
                      <a:rPr lang="en-US" b="0" i="1" smtClean="0">
                        <a:latin typeface="Cambria Math" panose="02040503050406030204" pitchFamily="18" charset="0"/>
                      </a:rPr>
                      <m:t>𝜇</m:t>
                    </m:r>
                  </m:oMath>
                </a14:m>
                <a:r>
                  <a:rPr lang="en-NO" dirty="0"/>
                  <a:t> and </a:t>
                </a:r>
                <a14:m>
                  <m:oMath xmlns:m="http://schemas.openxmlformats.org/officeDocument/2006/math">
                    <m:r>
                      <a:rPr lang="en-US" b="0" i="1" smtClean="0">
                        <a:latin typeface="Cambria Math" panose="02040503050406030204" pitchFamily="18" charset="0"/>
                      </a:rPr>
                      <m:t>𝑘</m:t>
                    </m:r>
                  </m:oMath>
                </a14:m>
                <a:r>
                  <a:rPr lang="en-NO" dirty="0"/>
                  <a:t> are unknown and learn them. </a:t>
                </a:r>
              </a:p>
              <a:p>
                <a:r>
                  <a:rPr lang="en-NO" dirty="0"/>
                  <a:t>Add noise </a:t>
                </a:r>
              </a:p>
              <a:p>
                <a:r>
                  <a:rPr lang="en-NO" dirty="0"/>
                  <a:t>Experiment with hyperparams</a:t>
                </a:r>
              </a:p>
              <a:p>
                <a:endParaRPr lang="en-NO" dirty="0"/>
              </a:p>
            </p:txBody>
          </p:sp>
        </mc:Choice>
        <mc:Fallback>
          <p:sp>
            <p:nvSpPr>
              <p:cNvPr id="3" name="Content Placeholder 2">
                <a:extLst>
                  <a:ext uri="{FF2B5EF4-FFF2-40B4-BE49-F238E27FC236}">
                    <a16:creationId xmlns:a16="http://schemas.microsoft.com/office/drawing/2014/main" id="{44ECBC9B-C8DA-7DA7-48F0-97435E04C3A7}"/>
                  </a:ext>
                </a:extLst>
              </p:cNvPr>
              <p:cNvSpPr>
                <a:spLocks noGrp="1" noRot="1" noChangeAspect="1" noMove="1" noResize="1" noEditPoints="1" noAdjustHandles="1" noChangeArrowheads="1" noChangeShapeType="1" noTextEdit="1"/>
              </p:cNvSpPr>
              <p:nvPr>
                <p:ph idx="1"/>
              </p:nvPr>
            </p:nvSpPr>
            <p:spPr>
              <a:xfrm>
                <a:off x="758190" y="2259018"/>
                <a:ext cx="4158368" cy="3910012"/>
              </a:xfrm>
              <a:blipFill>
                <a:blip r:embed="rId3"/>
                <a:stretch>
                  <a:fillRect l="-3647" t="-3896" r="-455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7CA37D2-3D52-1869-511F-28079AF78074}"/>
              </a:ext>
            </a:extLst>
          </p:cNvPr>
          <p:cNvSpPr>
            <a:spLocks noGrp="1"/>
          </p:cNvSpPr>
          <p:nvPr>
            <p:ph type="ftr" sz="quarter" idx="11"/>
          </p:nvPr>
        </p:nvSpPr>
        <p:spPr/>
        <p:txBody>
          <a:bodyPr/>
          <a:lstStyle/>
          <a:p>
            <a:r>
              <a:rPr lang="en-GB" dirty="0"/>
              <a:t>https://</a:t>
            </a:r>
            <a:r>
              <a:rPr lang="en-GB" dirty="0" err="1"/>
              <a:t>benmoseley.blog</a:t>
            </a:r>
            <a:r>
              <a:rPr lang="en-GB" dirty="0"/>
              <a:t>/blog/</a:t>
            </a:r>
            <a:endParaRPr lang="en-NO" dirty="0"/>
          </a:p>
        </p:txBody>
      </p:sp>
      <p:pic>
        <p:nvPicPr>
          <p:cNvPr id="5" name="Picture 2">
            <a:extLst>
              <a:ext uri="{FF2B5EF4-FFF2-40B4-BE49-F238E27FC236}">
                <a16:creationId xmlns:a16="http://schemas.microsoft.com/office/drawing/2014/main" id="{103D3F84-D951-A6C5-9E71-455417CC7C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7416" y="3850452"/>
            <a:ext cx="6383202" cy="2318578"/>
          </a:xfrm>
          <a:prstGeom prst="rect">
            <a:avLst/>
          </a:prstGeom>
          <a:noFill/>
          <a:ln w="50800">
            <a:solidFill>
              <a:schemeClr val="tx2"/>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71B6D84A-F885-A1FC-D5E6-CFEE58649AFC}"/>
                  </a:ext>
                </a:extLst>
              </p:cNvPr>
              <p:cNvSpPr txBox="1">
                <a:spLocks/>
              </p:cNvSpPr>
              <p:nvPr/>
            </p:nvSpPr>
            <p:spPr>
              <a:xfrm>
                <a:off x="5196260" y="2259018"/>
                <a:ext cx="6525216" cy="1591434"/>
              </a:xfrm>
              <a:prstGeom prst="rect">
                <a:avLst/>
              </a:prstGeom>
            </p:spPr>
            <p:txBody>
              <a:bodyPr vert="horz" lIns="0" tIns="0" rIns="0" bIns="0" rtlCol="0">
                <a:normAutofit/>
              </a:bodyPr>
              <a:lstStyle>
                <a:lvl1pPr marL="285750" indent="-285750" algn="l" defTabSz="914400" rtl="0" eaLnBrk="1" latinLnBrk="0" hangingPunct="1">
                  <a:lnSpc>
                    <a:spcPct val="90000"/>
                  </a:lnSpc>
                  <a:spcBef>
                    <a:spcPts val="1000"/>
                  </a:spcBef>
                  <a:buClr>
                    <a:schemeClr val="accent1"/>
                  </a:buClr>
                  <a:buSzPct val="100000"/>
                  <a:buFont typeface="Arial" panose="020B0604020202020204" pitchFamily="34" charset="0"/>
                  <a:buChar char="•"/>
                  <a:defRPr sz="2400" kern="1200">
                    <a:solidFill>
                      <a:schemeClr val="tx2"/>
                    </a:solidFill>
                    <a:latin typeface="Calibri Light" panose="020F0302020204030204" pitchFamily="34" charset="0"/>
                    <a:ea typeface="+mn-ea"/>
                    <a:cs typeface="Calibri Light" panose="020F0302020204030204" pitchFamily="34" charset="0"/>
                  </a:defRPr>
                </a:lvl1pPr>
                <a:lvl2pPr marL="571500" indent="-285750" algn="l" defTabSz="914400" rtl="0" eaLnBrk="1" latinLnBrk="0" hangingPunct="1">
                  <a:lnSpc>
                    <a:spcPct val="90000"/>
                  </a:lnSpc>
                  <a:spcBef>
                    <a:spcPts val="500"/>
                  </a:spcBef>
                  <a:buClr>
                    <a:schemeClr val="accent1"/>
                  </a:buClr>
                  <a:buFont typeface="Calibri Light" panose="020F0302020204030204" pitchFamily="34" charset="0"/>
                  <a:buChar char="‒"/>
                  <a:defRPr sz="2000" kern="1200">
                    <a:solidFill>
                      <a:schemeClr val="tx2"/>
                    </a:solidFill>
                    <a:latin typeface="Calibri Light" panose="020F0302020204030204" pitchFamily="34" charset="0"/>
                    <a:ea typeface="+mn-ea"/>
                    <a:cs typeface="Calibri Light" panose="020F0302020204030204" pitchFamily="34" charset="0"/>
                  </a:defRPr>
                </a:lvl2pPr>
                <a:lvl3pPr marL="857250" indent="-28575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2"/>
                    </a:solidFill>
                    <a:latin typeface="Calibri Light" panose="020F0302020204030204" pitchFamily="34" charset="0"/>
                    <a:ea typeface="+mn-ea"/>
                    <a:cs typeface="Calibri Light" panose="020F0302020204030204" pitchFamily="34" charset="0"/>
                  </a:defRPr>
                </a:lvl3pPr>
                <a:lvl4pPr marL="1143000" indent="-28575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2"/>
                    </a:solidFill>
                    <a:latin typeface="Calibri Light" panose="020F0302020204030204" pitchFamily="34" charset="0"/>
                    <a:ea typeface="+mn-ea"/>
                    <a:cs typeface="Calibri Light" panose="020F0302020204030204" pitchFamily="34" charset="0"/>
                  </a:defRPr>
                </a:lvl4pPr>
                <a:lvl5pPr marL="1428750" indent="-285750" algn="l" defTabSz="914400" rtl="0" eaLnBrk="1" latinLnBrk="0" hangingPunct="1">
                  <a:lnSpc>
                    <a:spcPct val="90000"/>
                  </a:lnSpc>
                  <a:spcBef>
                    <a:spcPts val="500"/>
                  </a:spcBef>
                  <a:buClr>
                    <a:schemeClr val="accent1"/>
                  </a:buClr>
                  <a:buFont typeface="Arial" panose="020B0604020202020204" pitchFamily="34" charset="0"/>
                  <a:buChar char="•"/>
                  <a:defRPr sz="1500" kern="1200">
                    <a:solidFill>
                      <a:schemeClr val="tx2"/>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O" dirty="0"/>
                  <a:t>ODE is given by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rPr>
                            <m:t>𝜇</m:t>
                          </m:r>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𝜇</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𝑘𝑥</m:t>
                      </m:r>
                      <m:r>
                        <a:rPr lang="en-US" b="0" i="1" smtClean="0">
                          <a:latin typeface="Cambria Math" panose="02040503050406030204" pitchFamily="18" charset="0"/>
                        </a:rPr>
                        <m:t>=0</m:t>
                      </m:r>
                    </m:oMath>
                  </m:oMathPara>
                </a14:m>
                <a:endParaRPr lang="en-US" b="0" dirty="0"/>
              </a:p>
              <a:p>
                <a:pPr marL="0" indent="0">
                  <a:buNone/>
                </a:pPr>
                <a:r>
                  <a:rPr lang="en-US" b="0" dirty="0"/>
                  <a:t>Where </a:t>
                </a:r>
                <a14:m>
                  <m:oMath xmlns:m="http://schemas.openxmlformats.org/officeDocument/2006/math">
                    <m:r>
                      <a:rPr lang="en-US" b="0" i="1" smtClean="0">
                        <a:latin typeface="Cambria Math" panose="02040503050406030204" pitchFamily="18" charset="0"/>
                      </a:rPr>
                      <m:t>𝜇</m:t>
                    </m:r>
                  </m:oMath>
                </a14:m>
                <a:r>
                  <a:rPr lang="en-US" b="0" dirty="0"/>
                  <a:t> is the dampening constant and </a:t>
                </a:r>
                <a14:m>
                  <m:oMath xmlns:m="http://schemas.openxmlformats.org/officeDocument/2006/math">
                    <m:r>
                      <a:rPr lang="en-US" b="0" i="1" smtClean="0">
                        <a:latin typeface="Cambria Math" panose="02040503050406030204" pitchFamily="18" charset="0"/>
                      </a:rPr>
                      <m:t>𝑘</m:t>
                    </m:r>
                  </m:oMath>
                </a14:m>
                <a:r>
                  <a:rPr lang="en-US" b="0" dirty="0"/>
                  <a:t> is the spring constant. </a:t>
                </a:r>
              </a:p>
            </p:txBody>
          </p:sp>
        </mc:Choice>
        <mc:Fallback>
          <p:sp>
            <p:nvSpPr>
              <p:cNvPr id="7" name="Content Placeholder 2">
                <a:extLst>
                  <a:ext uri="{FF2B5EF4-FFF2-40B4-BE49-F238E27FC236}">
                    <a16:creationId xmlns:a16="http://schemas.microsoft.com/office/drawing/2014/main" id="{71B6D84A-F885-A1FC-D5E6-CFEE58649AFC}"/>
                  </a:ext>
                </a:extLst>
              </p:cNvPr>
              <p:cNvSpPr txBox="1">
                <a:spLocks noRot="1" noChangeAspect="1" noMove="1" noResize="1" noEditPoints="1" noAdjustHandles="1" noChangeArrowheads="1" noChangeShapeType="1" noTextEdit="1"/>
              </p:cNvSpPr>
              <p:nvPr/>
            </p:nvSpPr>
            <p:spPr>
              <a:xfrm>
                <a:off x="5196260" y="2259018"/>
                <a:ext cx="6525216" cy="1591434"/>
              </a:xfrm>
              <a:prstGeom prst="rect">
                <a:avLst/>
              </a:prstGeom>
              <a:blipFill>
                <a:blip r:embed="rId5"/>
                <a:stretch>
                  <a:fillRect l="-2713" t="-7937" b="-15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6B62971-D564-D168-51C3-5D106DD8C660}"/>
              </a:ext>
            </a:extLst>
          </p:cNvPr>
          <p:cNvSpPr txBox="1"/>
          <p:nvPr/>
        </p:nvSpPr>
        <p:spPr>
          <a:xfrm>
            <a:off x="608237" y="1671295"/>
            <a:ext cx="5956685" cy="738664"/>
          </a:xfrm>
          <a:prstGeom prst="rect">
            <a:avLst/>
          </a:prstGeom>
          <a:noFill/>
        </p:spPr>
        <p:txBody>
          <a:bodyPr wrap="square" rtlCol="0">
            <a:spAutoFit/>
          </a:bodyPr>
          <a:lstStyle/>
          <a:p>
            <a:r>
              <a:rPr lang="en-GB" sz="2400" b="1" dirty="0" err="1">
                <a:solidFill>
                  <a:schemeClr val="tx2"/>
                </a:solidFill>
                <a:latin typeface="Courier New" panose="02070309020205020404" pitchFamily="49" charset="0"/>
                <a:cs typeface="Courier New" panose="02070309020205020404" pitchFamily="49" charset="0"/>
              </a:rPr>
              <a:t>github.com</a:t>
            </a:r>
            <a:r>
              <a:rPr lang="en-GB" sz="2400" b="1" dirty="0">
                <a:solidFill>
                  <a:schemeClr val="tx2"/>
                </a:solidFill>
                <a:latin typeface="Courier New" panose="02070309020205020404" pitchFamily="49" charset="0"/>
                <a:cs typeface="Courier New" panose="02070309020205020404" pitchFamily="49" charset="0"/>
              </a:rPr>
              <a:t>/</a:t>
            </a:r>
            <a:r>
              <a:rPr lang="en-GB" sz="2400" b="1" dirty="0" err="1">
                <a:solidFill>
                  <a:schemeClr val="tx2"/>
                </a:solidFill>
                <a:latin typeface="Courier New" panose="02070309020205020404" pitchFamily="49" charset="0"/>
                <a:cs typeface="Courier New" panose="02070309020205020404" pitchFamily="49" charset="0"/>
              </a:rPr>
              <a:t>bentaps</a:t>
            </a:r>
            <a:r>
              <a:rPr lang="en-GB" sz="2400" b="1" dirty="0">
                <a:solidFill>
                  <a:schemeClr val="tx2"/>
                </a:solidFill>
                <a:latin typeface="Courier New" panose="02070309020205020404" pitchFamily="49" charset="0"/>
                <a:cs typeface="Courier New" panose="02070309020205020404" pitchFamily="49" charset="0"/>
              </a:rPr>
              <a:t>/PINN-example</a:t>
            </a:r>
            <a:endParaRPr lang="en-NO" sz="2400" b="1" dirty="0">
              <a:solidFill>
                <a:schemeClr val="tx2"/>
              </a:solidFill>
              <a:latin typeface="Courier New" panose="02070309020205020404" pitchFamily="49" charset="0"/>
              <a:cs typeface="Courier New" panose="02070309020205020404" pitchFamily="49" charset="0"/>
            </a:endParaRPr>
          </a:p>
          <a:p>
            <a:endParaRPr lang="en-NO" dirty="0"/>
          </a:p>
        </p:txBody>
      </p:sp>
    </p:spTree>
    <p:extLst>
      <p:ext uri="{BB962C8B-B14F-4D97-AF65-F5344CB8AC3E}">
        <p14:creationId xmlns:p14="http://schemas.microsoft.com/office/powerpoint/2010/main" val="2216720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A331A-9B20-A3DB-0FF0-AD04501FD2F1}"/>
              </a:ext>
            </a:extLst>
          </p:cNvPr>
          <p:cNvSpPr>
            <a:spLocks noGrp="1"/>
          </p:cNvSpPr>
          <p:nvPr>
            <p:ph type="title"/>
          </p:nvPr>
        </p:nvSpPr>
        <p:spPr/>
        <p:txBody>
          <a:bodyPr/>
          <a:lstStyle/>
          <a:p>
            <a:r>
              <a:rPr lang="en-NO" dirty="0"/>
              <a:t>Pseudo-Hamiltonian Neural Nets</a:t>
            </a:r>
          </a:p>
        </p:txBody>
      </p:sp>
      <p:sp>
        <p:nvSpPr>
          <p:cNvPr id="3" name="Content Placeholder 2">
            <a:extLst>
              <a:ext uri="{FF2B5EF4-FFF2-40B4-BE49-F238E27FC236}">
                <a16:creationId xmlns:a16="http://schemas.microsoft.com/office/drawing/2014/main" id="{E8987ABB-17FD-6037-2E76-2AD661452E35}"/>
              </a:ext>
            </a:extLst>
          </p:cNvPr>
          <p:cNvSpPr>
            <a:spLocks noGrp="1"/>
          </p:cNvSpPr>
          <p:nvPr>
            <p:ph idx="1"/>
          </p:nvPr>
        </p:nvSpPr>
        <p:spPr>
          <a:xfrm>
            <a:off x="758190" y="2259018"/>
            <a:ext cx="6494189" cy="3910012"/>
          </a:xfrm>
        </p:spPr>
        <p:txBody>
          <a:bodyPr/>
          <a:lstStyle/>
          <a:p>
            <a:r>
              <a:rPr lang="en-NO" dirty="0"/>
              <a:t>An alternative to PINNs</a:t>
            </a:r>
          </a:p>
          <a:p>
            <a:r>
              <a:rPr lang="en-NO" dirty="0"/>
              <a:t>Symmetries and laws are enforced intrisically through network architechture </a:t>
            </a:r>
          </a:p>
          <a:p>
            <a:pPr lvl="1"/>
            <a:r>
              <a:rPr lang="en-NO" dirty="0"/>
              <a:t>Exact preservation of physics (as opposed to “weak”)</a:t>
            </a:r>
          </a:p>
          <a:p>
            <a:r>
              <a:rPr lang="en-NO" dirty="0"/>
              <a:t>More data efficient</a:t>
            </a:r>
          </a:p>
          <a:p>
            <a:pPr lvl="1"/>
            <a:r>
              <a:rPr lang="en-NO" dirty="0"/>
              <a:t>Does not require user-defined collocation points</a:t>
            </a:r>
          </a:p>
          <a:p>
            <a:r>
              <a:rPr lang="en-NO" dirty="0"/>
              <a:t>Simpler loss function</a:t>
            </a:r>
          </a:p>
          <a:p>
            <a:pPr lvl="1"/>
            <a:r>
              <a:rPr lang="en-NO" dirty="0"/>
              <a:t>More efficient back prop.</a:t>
            </a:r>
          </a:p>
          <a:p>
            <a:pPr marL="0" indent="0">
              <a:buNone/>
            </a:pPr>
            <a:endParaRPr lang="en-NO" dirty="0"/>
          </a:p>
        </p:txBody>
      </p:sp>
      <p:sp>
        <p:nvSpPr>
          <p:cNvPr id="4" name="Footer Placeholder 3">
            <a:extLst>
              <a:ext uri="{FF2B5EF4-FFF2-40B4-BE49-F238E27FC236}">
                <a16:creationId xmlns:a16="http://schemas.microsoft.com/office/drawing/2014/main" id="{AFF08223-F9C3-C121-14C1-1E61CBB1ADFE}"/>
              </a:ext>
            </a:extLst>
          </p:cNvPr>
          <p:cNvSpPr>
            <a:spLocks noGrp="1"/>
          </p:cNvSpPr>
          <p:nvPr>
            <p:ph type="ftr" sz="quarter" idx="11"/>
          </p:nvPr>
        </p:nvSpPr>
        <p:spPr>
          <a:xfrm>
            <a:off x="8022498" y="5337314"/>
            <a:ext cx="3488120" cy="1211124"/>
          </a:xfrm>
        </p:spPr>
        <p:txBody>
          <a:bodyPr/>
          <a:lstStyle/>
          <a:p>
            <a:r>
              <a:rPr lang="en-GB" b="0" i="0" dirty="0" err="1">
                <a:solidFill>
                  <a:srgbClr val="222222"/>
                </a:solidFill>
                <a:effectLst/>
                <a:latin typeface="Arial" panose="020B0604020202020204" pitchFamily="34" charset="0"/>
              </a:rPr>
              <a:t>Eidnes</a:t>
            </a:r>
            <a:r>
              <a:rPr lang="en-GB" b="0" i="0" dirty="0">
                <a:solidFill>
                  <a:srgbClr val="222222"/>
                </a:solidFill>
                <a:effectLst/>
                <a:latin typeface="Arial" panose="020B0604020202020204" pitchFamily="34" charset="0"/>
              </a:rPr>
              <a:t>, </a:t>
            </a:r>
            <a:r>
              <a:rPr lang="en-GB" b="0" i="0" dirty="0" err="1">
                <a:solidFill>
                  <a:srgbClr val="222222"/>
                </a:solidFill>
                <a:effectLst/>
                <a:latin typeface="Arial" panose="020B0604020202020204" pitchFamily="34" charset="0"/>
              </a:rPr>
              <a:t>Sølve</a:t>
            </a:r>
            <a:r>
              <a:rPr lang="en-GB" b="0" i="0" dirty="0">
                <a:solidFill>
                  <a:srgbClr val="222222"/>
                </a:solidFill>
                <a:effectLst/>
                <a:latin typeface="Arial" panose="020B0604020202020204" pitchFamily="34" charset="0"/>
              </a:rPr>
              <a:t>, et al. "Pseudo-Hamiltonian neural networks with state-dependent external forces." </a:t>
            </a:r>
            <a:r>
              <a:rPr lang="en-GB" b="0" i="1" dirty="0" err="1">
                <a:solidFill>
                  <a:srgbClr val="222222"/>
                </a:solidFill>
                <a:effectLst/>
                <a:latin typeface="Arial" panose="020B0604020202020204" pitchFamily="34" charset="0"/>
              </a:rPr>
              <a:t>Physica</a:t>
            </a:r>
            <a:r>
              <a:rPr lang="en-GB" b="0" i="1" dirty="0">
                <a:solidFill>
                  <a:srgbClr val="222222"/>
                </a:solidFill>
                <a:effectLst/>
                <a:latin typeface="Arial" panose="020B0604020202020204" pitchFamily="34" charset="0"/>
              </a:rPr>
              <a:t> D: Nonlinear Phenomena</a:t>
            </a:r>
            <a:r>
              <a:rPr lang="en-GB" b="0" i="0" dirty="0">
                <a:solidFill>
                  <a:srgbClr val="222222"/>
                </a:solidFill>
                <a:effectLst/>
                <a:latin typeface="Arial" panose="020B0604020202020204" pitchFamily="34" charset="0"/>
              </a:rPr>
              <a:t> 446 (2023): 133673</a:t>
            </a:r>
            <a:endParaRPr lang="en-NO" dirty="0"/>
          </a:p>
        </p:txBody>
      </p:sp>
      <p:pic>
        <p:nvPicPr>
          <p:cNvPr id="9" name="Picture 8">
            <a:extLst>
              <a:ext uri="{FF2B5EF4-FFF2-40B4-BE49-F238E27FC236}">
                <a16:creationId xmlns:a16="http://schemas.microsoft.com/office/drawing/2014/main" id="{66B30BA8-3A4B-D6DE-D798-32D5C7F268DE}"/>
              </a:ext>
            </a:extLst>
          </p:cNvPr>
          <p:cNvPicPr>
            <a:picLocks noChangeAspect="1"/>
          </p:cNvPicPr>
          <p:nvPr/>
        </p:nvPicPr>
        <p:blipFill>
          <a:blip r:embed="rId2"/>
          <a:stretch>
            <a:fillRect/>
          </a:stretch>
        </p:blipFill>
        <p:spPr>
          <a:xfrm>
            <a:off x="7537708" y="1975642"/>
            <a:ext cx="4457700" cy="3175000"/>
          </a:xfrm>
          <a:prstGeom prst="rect">
            <a:avLst/>
          </a:prstGeom>
        </p:spPr>
      </p:pic>
    </p:spTree>
    <p:extLst>
      <p:ext uri="{BB962C8B-B14F-4D97-AF65-F5344CB8AC3E}">
        <p14:creationId xmlns:p14="http://schemas.microsoft.com/office/powerpoint/2010/main" val="2743318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1DF18-B355-99E6-6EE4-E4C73806ED97}"/>
              </a:ext>
            </a:extLst>
          </p:cNvPr>
          <p:cNvSpPr>
            <a:spLocks noGrp="1"/>
          </p:cNvSpPr>
          <p:nvPr>
            <p:ph type="title"/>
          </p:nvPr>
        </p:nvSpPr>
        <p:spPr/>
        <p:txBody>
          <a:bodyPr/>
          <a:lstStyle/>
          <a:p>
            <a:r>
              <a:rPr lang="en-NO" dirty="0"/>
              <a:t>Outline</a:t>
            </a:r>
          </a:p>
        </p:txBody>
      </p:sp>
      <p:sp>
        <p:nvSpPr>
          <p:cNvPr id="3" name="Content Placeholder 2">
            <a:extLst>
              <a:ext uri="{FF2B5EF4-FFF2-40B4-BE49-F238E27FC236}">
                <a16:creationId xmlns:a16="http://schemas.microsoft.com/office/drawing/2014/main" id="{D326324A-7C46-77F6-45FD-6A48956FD012}"/>
              </a:ext>
            </a:extLst>
          </p:cNvPr>
          <p:cNvSpPr>
            <a:spLocks noGrp="1"/>
          </p:cNvSpPr>
          <p:nvPr>
            <p:ph idx="1"/>
          </p:nvPr>
        </p:nvSpPr>
        <p:spPr>
          <a:xfrm>
            <a:off x="758190" y="2259018"/>
            <a:ext cx="5473646" cy="3910012"/>
          </a:xfrm>
        </p:spPr>
        <p:txBody>
          <a:bodyPr/>
          <a:lstStyle/>
          <a:p>
            <a:pPr marL="457200" indent="-457200">
              <a:buFont typeface="+mj-lt"/>
              <a:buAutoNum type="arabicPeriod"/>
            </a:pPr>
            <a:r>
              <a:rPr lang="en-NO" dirty="0"/>
              <a:t>Data-driven neural network approach to solving differential equations (DEs)</a:t>
            </a:r>
          </a:p>
          <a:p>
            <a:pPr marL="457200" indent="-457200">
              <a:buFont typeface="+mj-lt"/>
              <a:buAutoNum type="arabicPeriod"/>
            </a:pPr>
            <a:r>
              <a:rPr lang="en-NO" dirty="0"/>
              <a:t>Physics-informed neural network approach for D</a:t>
            </a:r>
            <a:r>
              <a:rPr lang="en-GB" dirty="0"/>
              <a:t>E</a:t>
            </a:r>
            <a:r>
              <a:rPr lang="en-NO" dirty="0"/>
              <a:t>s</a:t>
            </a:r>
          </a:p>
          <a:p>
            <a:pPr marL="457200" indent="-457200">
              <a:buFont typeface="+mj-lt"/>
              <a:buAutoNum type="arabicPeriod"/>
            </a:pPr>
            <a:r>
              <a:rPr lang="en-NO" dirty="0"/>
              <a:t>Applications and limitations</a:t>
            </a:r>
          </a:p>
          <a:p>
            <a:pPr marL="457200" indent="-457200">
              <a:buFont typeface="+mj-lt"/>
              <a:buAutoNum type="arabicPeriod"/>
            </a:pPr>
            <a:r>
              <a:rPr lang="en-NO" dirty="0"/>
              <a:t>Coding exercise</a:t>
            </a:r>
          </a:p>
          <a:p>
            <a:pPr marL="457200" indent="-457200">
              <a:buFont typeface="+mj-lt"/>
              <a:buAutoNum type="arabicPeriod"/>
            </a:pPr>
            <a:endParaRPr lang="en-NO" dirty="0"/>
          </a:p>
          <a:p>
            <a:pPr marL="457200" indent="-457200">
              <a:buFont typeface="+mj-lt"/>
              <a:buAutoNum type="arabicPeriod"/>
            </a:pPr>
            <a:endParaRPr lang="en-NO" dirty="0"/>
          </a:p>
          <a:p>
            <a:pPr marL="457200" indent="-457200">
              <a:buFont typeface="+mj-lt"/>
              <a:buAutoNum type="arabicPeriod"/>
            </a:pPr>
            <a:endParaRPr lang="en-NO" dirty="0"/>
          </a:p>
        </p:txBody>
      </p:sp>
      <p:sp>
        <p:nvSpPr>
          <p:cNvPr id="4" name="Footer Placeholder 3">
            <a:extLst>
              <a:ext uri="{FF2B5EF4-FFF2-40B4-BE49-F238E27FC236}">
                <a16:creationId xmlns:a16="http://schemas.microsoft.com/office/drawing/2014/main" id="{D9C6801E-663A-37DD-072F-AC9192ACA43A}"/>
              </a:ext>
            </a:extLst>
          </p:cNvPr>
          <p:cNvSpPr>
            <a:spLocks noGrp="1"/>
          </p:cNvSpPr>
          <p:nvPr>
            <p:ph type="ftr" sz="quarter" idx="11"/>
          </p:nvPr>
        </p:nvSpPr>
        <p:spPr/>
        <p:txBody>
          <a:bodyPr/>
          <a:lstStyle/>
          <a:p>
            <a:endParaRPr lang="en-NO"/>
          </a:p>
        </p:txBody>
      </p:sp>
      <p:pic>
        <p:nvPicPr>
          <p:cNvPr id="5" name="Picture 4">
            <a:extLst>
              <a:ext uri="{FF2B5EF4-FFF2-40B4-BE49-F238E27FC236}">
                <a16:creationId xmlns:a16="http://schemas.microsoft.com/office/drawing/2014/main" id="{AA393E27-56B0-39BA-492B-9A90699E1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5376" y="2259018"/>
            <a:ext cx="4808434" cy="1559492"/>
          </a:xfrm>
          <a:prstGeom prst="rect">
            <a:avLst/>
          </a:prstGeom>
        </p:spPr>
      </p:pic>
      <p:pic>
        <p:nvPicPr>
          <p:cNvPr id="6" name="Picture 5">
            <a:extLst>
              <a:ext uri="{FF2B5EF4-FFF2-40B4-BE49-F238E27FC236}">
                <a16:creationId xmlns:a16="http://schemas.microsoft.com/office/drawing/2014/main" id="{3F787E32-735B-10AC-1B63-E44676E48EE1}"/>
              </a:ext>
            </a:extLst>
          </p:cNvPr>
          <p:cNvPicPr>
            <a:picLocks noChangeAspect="1"/>
          </p:cNvPicPr>
          <p:nvPr/>
        </p:nvPicPr>
        <p:blipFill>
          <a:blip r:embed="rId3"/>
          <a:stretch>
            <a:fillRect/>
          </a:stretch>
        </p:blipFill>
        <p:spPr>
          <a:xfrm>
            <a:off x="6625376" y="4323522"/>
            <a:ext cx="4836764" cy="1360543"/>
          </a:xfrm>
          <a:custGeom>
            <a:avLst/>
            <a:gdLst>
              <a:gd name="connsiteX0" fmla="*/ 0 w 4836764"/>
              <a:gd name="connsiteY0" fmla="*/ 0 h 1360543"/>
              <a:gd name="connsiteX1" fmla="*/ 594231 w 4836764"/>
              <a:gd name="connsiteY1" fmla="*/ 0 h 1360543"/>
              <a:gd name="connsiteX2" fmla="*/ 1333565 w 4836764"/>
              <a:gd name="connsiteY2" fmla="*/ 0 h 1360543"/>
              <a:gd name="connsiteX3" fmla="*/ 1976164 w 4836764"/>
              <a:gd name="connsiteY3" fmla="*/ 0 h 1360543"/>
              <a:gd name="connsiteX4" fmla="*/ 2570395 w 4836764"/>
              <a:gd name="connsiteY4" fmla="*/ 0 h 1360543"/>
              <a:gd name="connsiteX5" fmla="*/ 3309729 w 4836764"/>
              <a:gd name="connsiteY5" fmla="*/ 0 h 1360543"/>
              <a:gd name="connsiteX6" fmla="*/ 4000695 w 4836764"/>
              <a:gd name="connsiteY6" fmla="*/ 0 h 1360543"/>
              <a:gd name="connsiteX7" fmla="*/ 4836764 w 4836764"/>
              <a:gd name="connsiteY7" fmla="*/ 0 h 1360543"/>
              <a:gd name="connsiteX8" fmla="*/ 4836764 w 4836764"/>
              <a:gd name="connsiteY8" fmla="*/ 707482 h 1360543"/>
              <a:gd name="connsiteX9" fmla="*/ 4836764 w 4836764"/>
              <a:gd name="connsiteY9" fmla="*/ 1360543 h 1360543"/>
              <a:gd name="connsiteX10" fmla="*/ 4242533 w 4836764"/>
              <a:gd name="connsiteY10" fmla="*/ 1360543 h 1360543"/>
              <a:gd name="connsiteX11" fmla="*/ 3696670 w 4836764"/>
              <a:gd name="connsiteY11" fmla="*/ 1360543 h 1360543"/>
              <a:gd name="connsiteX12" fmla="*/ 2957336 w 4836764"/>
              <a:gd name="connsiteY12" fmla="*/ 1360543 h 1360543"/>
              <a:gd name="connsiteX13" fmla="*/ 2363105 w 4836764"/>
              <a:gd name="connsiteY13" fmla="*/ 1360543 h 1360543"/>
              <a:gd name="connsiteX14" fmla="*/ 1623771 w 4836764"/>
              <a:gd name="connsiteY14" fmla="*/ 1360543 h 1360543"/>
              <a:gd name="connsiteX15" fmla="*/ 836069 w 4836764"/>
              <a:gd name="connsiteY15" fmla="*/ 1360543 h 1360543"/>
              <a:gd name="connsiteX16" fmla="*/ 0 w 4836764"/>
              <a:gd name="connsiteY16" fmla="*/ 1360543 h 1360543"/>
              <a:gd name="connsiteX17" fmla="*/ 0 w 4836764"/>
              <a:gd name="connsiteY17" fmla="*/ 653061 h 1360543"/>
              <a:gd name="connsiteX18" fmla="*/ 0 w 4836764"/>
              <a:gd name="connsiteY18" fmla="*/ 0 h 136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36764" h="1360543" fill="none" extrusionOk="0">
                <a:moveTo>
                  <a:pt x="0" y="0"/>
                </a:moveTo>
                <a:cubicBezTo>
                  <a:pt x="190133" y="-15354"/>
                  <a:pt x="447122" y="-28953"/>
                  <a:pt x="594231" y="0"/>
                </a:cubicBezTo>
                <a:cubicBezTo>
                  <a:pt x="741340" y="28953"/>
                  <a:pt x="1100984" y="5972"/>
                  <a:pt x="1333565" y="0"/>
                </a:cubicBezTo>
                <a:cubicBezTo>
                  <a:pt x="1566146" y="-5972"/>
                  <a:pt x="1754626" y="-9860"/>
                  <a:pt x="1976164" y="0"/>
                </a:cubicBezTo>
                <a:cubicBezTo>
                  <a:pt x="2197702" y="9860"/>
                  <a:pt x="2293612" y="23250"/>
                  <a:pt x="2570395" y="0"/>
                </a:cubicBezTo>
                <a:cubicBezTo>
                  <a:pt x="2847178" y="-23250"/>
                  <a:pt x="3123009" y="-17421"/>
                  <a:pt x="3309729" y="0"/>
                </a:cubicBezTo>
                <a:cubicBezTo>
                  <a:pt x="3496449" y="17421"/>
                  <a:pt x="3853242" y="4210"/>
                  <a:pt x="4000695" y="0"/>
                </a:cubicBezTo>
                <a:cubicBezTo>
                  <a:pt x="4148148" y="-4210"/>
                  <a:pt x="4665518" y="33732"/>
                  <a:pt x="4836764" y="0"/>
                </a:cubicBezTo>
                <a:cubicBezTo>
                  <a:pt x="4863252" y="251507"/>
                  <a:pt x="4852767" y="387337"/>
                  <a:pt x="4836764" y="707482"/>
                </a:cubicBezTo>
                <a:cubicBezTo>
                  <a:pt x="4820761" y="1027627"/>
                  <a:pt x="4848740" y="1126296"/>
                  <a:pt x="4836764" y="1360543"/>
                </a:cubicBezTo>
                <a:cubicBezTo>
                  <a:pt x="4597058" y="1374099"/>
                  <a:pt x="4435728" y="1358247"/>
                  <a:pt x="4242533" y="1360543"/>
                </a:cubicBezTo>
                <a:cubicBezTo>
                  <a:pt x="4049338" y="1362839"/>
                  <a:pt x="3846911" y="1366307"/>
                  <a:pt x="3696670" y="1360543"/>
                </a:cubicBezTo>
                <a:cubicBezTo>
                  <a:pt x="3546429" y="1354779"/>
                  <a:pt x="3105382" y="1370059"/>
                  <a:pt x="2957336" y="1360543"/>
                </a:cubicBezTo>
                <a:cubicBezTo>
                  <a:pt x="2809290" y="1351027"/>
                  <a:pt x="2512334" y="1386872"/>
                  <a:pt x="2363105" y="1360543"/>
                </a:cubicBezTo>
                <a:cubicBezTo>
                  <a:pt x="2213876" y="1334214"/>
                  <a:pt x="1815313" y="1323606"/>
                  <a:pt x="1623771" y="1360543"/>
                </a:cubicBezTo>
                <a:cubicBezTo>
                  <a:pt x="1432229" y="1397480"/>
                  <a:pt x="1179272" y="1378089"/>
                  <a:pt x="836069" y="1360543"/>
                </a:cubicBezTo>
                <a:cubicBezTo>
                  <a:pt x="492866" y="1342997"/>
                  <a:pt x="382116" y="1347068"/>
                  <a:pt x="0" y="1360543"/>
                </a:cubicBezTo>
                <a:cubicBezTo>
                  <a:pt x="30744" y="1179842"/>
                  <a:pt x="3133" y="812593"/>
                  <a:pt x="0" y="653061"/>
                </a:cubicBezTo>
                <a:cubicBezTo>
                  <a:pt x="-3133" y="493529"/>
                  <a:pt x="9063" y="278502"/>
                  <a:pt x="0" y="0"/>
                </a:cubicBezTo>
                <a:close/>
              </a:path>
              <a:path w="4836764" h="1360543" stroke="0" extrusionOk="0">
                <a:moveTo>
                  <a:pt x="0" y="0"/>
                </a:moveTo>
                <a:cubicBezTo>
                  <a:pt x="200474" y="23978"/>
                  <a:pt x="466116" y="-8733"/>
                  <a:pt x="642599" y="0"/>
                </a:cubicBezTo>
                <a:cubicBezTo>
                  <a:pt x="819082" y="8733"/>
                  <a:pt x="928068" y="26903"/>
                  <a:pt x="1188462" y="0"/>
                </a:cubicBezTo>
                <a:cubicBezTo>
                  <a:pt x="1448856" y="-26903"/>
                  <a:pt x="1707480" y="4186"/>
                  <a:pt x="1976164" y="0"/>
                </a:cubicBezTo>
                <a:cubicBezTo>
                  <a:pt x="2244848" y="-4186"/>
                  <a:pt x="2344825" y="-9444"/>
                  <a:pt x="2618762" y="0"/>
                </a:cubicBezTo>
                <a:cubicBezTo>
                  <a:pt x="2892699" y="9444"/>
                  <a:pt x="2965433" y="-21933"/>
                  <a:pt x="3261361" y="0"/>
                </a:cubicBezTo>
                <a:cubicBezTo>
                  <a:pt x="3557289" y="21933"/>
                  <a:pt x="3773987" y="25039"/>
                  <a:pt x="4049062" y="0"/>
                </a:cubicBezTo>
                <a:cubicBezTo>
                  <a:pt x="4324137" y="-25039"/>
                  <a:pt x="4489764" y="-25348"/>
                  <a:pt x="4836764" y="0"/>
                </a:cubicBezTo>
                <a:cubicBezTo>
                  <a:pt x="4807460" y="189323"/>
                  <a:pt x="4818624" y="434952"/>
                  <a:pt x="4836764" y="707482"/>
                </a:cubicBezTo>
                <a:cubicBezTo>
                  <a:pt x="4854904" y="980012"/>
                  <a:pt x="4845153" y="1205734"/>
                  <a:pt x="4836764" y="1360543"/>
                </a:cubicBezTo>
                <a:cubicBezTo>
                  <a:pt x="4686753" y="1348257"/>
                  <a:pt x="4511105" y="1364527"/>
                  <a:pt x="4242533" y="1360543"/>
                </a:cubicBezTo>
                <a:cubicBezTo>
                  <a:pt x="3973961" y="1356559"/>
                  <a:pt x="3839781" y="1377767"/>
                  <a:pt x="3551567" y="1360543"/>
                </a:cubicBezTo>
                <a:cubicBezTo>
                  <a:pt x="3263353" y="1343319"/>
                  <a:pt x="3079714" y="1353811"/>
                  <a:pt x="2908968" y="1360543"/>
                </a:cubicBezTo>
                <a:cubicBezTo>
                  <a:pt x="2738222" y="1367275"/>
                  <a:pt x="2300990" y="1369618"/>
                  <a:pt x="2121266" y="1360543"/>
                </a:cubicBezTo>
                <a:cubicBezTo>
                  <a:pt x="1941542" y="1351468"/>
                  <a:pt x="1523174" y="1363743"/>
                  <a:pt x="1333565" y="1360543"/>
                </a:cubicBezTo>
                <a:cubicBezTo>
                  <a:pt x="1143956" y="1357343"/>
                  <a:pt x="877846" y="1365300"/>
                  <a:pt x="739334" y="1360543"/>
                </a:cubicBezTo>
                <a:cubicBezTo>
                  <a:pt x="600822" y="1355786"/>
                  <a:pt x="336752" y="1376019"/>
                  <a:pt x="0" y="1360543"/>
                </a:cubicBezTo>
                <a:cubicBezTo>
                  <a:pt x="-31254" y="1202901"/>
                  <a:pt x="2336" y="926324"/>
                  <a:pt x="0" y="653061"/>
                </a:cubicBezTo>
                <a:cubicBezTo>
                  <a:pt x="-2336" y="379798"/>
                  <a:pt x="19947" y="296775"/>
                  <a:pt x="0" y="0"/>
                </a:cubicBezTo>
                <a:close/>
              </a:path>
            </a:pathLst>
          </a:custGeom>
          <a:ln w="22225">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a:effectLst>
            <a:softEdge rad="0"/>
          </a:effectLst>
        </p:spPr>
      </p:pic>
    </p:spTree>
    <p:extLst>
      <p:ext uri="{BB962C8B-B14F-4D97-AF65-F5344CB8AC3E}">
        <p14:creationId xmlns:p14="http://schemas.microsoft.com/office/powerpoint/2010/main" val="2479329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C5978-0A56-EB40-46AD-AFA05B39E2B9}"/>
              </a:ext>
            </a:extLst>
          </p:cNvPr>
          <p:cNvSpPr>
            <a:spLocks noGrp="1"/>
          </p:cNvSpPr>
          <p:nvPr>
            <p:ph type="title"/>
          </p:nvPr>
        </p:nvSpPr>
        <p:spPr/>
        <p:txBody>
          <a:bodyPr/>
          <a:lstStyle/>
          <a:p>
            <a:r>
              <a:rPr lang="en-NO" dirty="0"/>
              <a:t>Neural networks recap</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C913CC6-397D-B2CC-021F-4B348519FED7}"/>
                  </a:ext>
                </a:extLst>
              </p:cNvPr>
              <p:cNvSpPr>
                <a:spLocks noGrp="1"/>
              </p:cNvSpPr>
              <p:nvPr>
                <p:ph idx="1"/>
              </p:nvPr>
            </p:nvSpPr>
            <p:spPr>
              <a:xfrm>
                <a:off x="758190" y="2259018"/>
                <a:ext cx="6780375" cy="3910012"/>
              </a:xfrm>
            </p:spPr>
            <p:txBody>
              <a:bodyPr>
                <a:normAutofit/>
              </a:bodyPr>
              <a:lstStyle/>
              <a:p>
                <a:pPr algn="l">
                  <a:buFont typeface="Arial" panose="020B0604020202020204" pitchFamily="34" charset="0"/>
                  <a:buChar char="•"/>
                </a:pPr>
                <a:r>
                  <a:rPr lang="en-NO" dirty="0"/>
                  <a:t>A neural network can be viewed as a function </a:t>
                </a:r>
              </a:p>
              <a:p>
                <a:pPr marL="0" indent="0">
                  <a:buNone/>
                </a:pPr>
                <a:r>
                  <a:rPr lang="en-NO" b="0" dirty="0"/>
                  <a:t>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𝜃</m:t>
                        </m:r>
                      </m:sup>
                    </m:sSup>
                    <m:r>
                      <a:rPr lang="en-US" i="1">
                        <a:latin typeface="Cambria Math" panose="02040503050406030204" pitchFamily="18" charset="0"/>
                      </a:rPr>
                      <m:t> </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𝑛</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𝑚</m:t>
                        </m:r>
                      </m:sup>
                    </m:sSup>
                  </m:oMath>
                </a14:m>
                <a:r>
                  <a:rPr lang="en-NO" dirty="0"/>
                  <a:t> </a:t>
                </a:r>
              </a:p>
              <a:p>
                <a:pPr marL="0" indent="0" algn="l">
                  <a:buNone/>
                </a:pPr>
                <a:r>
                  <a:rPr lang="en-NO" dirty="0"/>
                  <a:t>that depends on trainable parameters </a:t>
                </a:r>
                <a14:m>
                  <m:oMath xmlns:m="http://schemas.openxmlformats.org/officeDocument/2006/math">
                    <m:r>
                      <a:rPr lang="en-US" b="0" i="1" smtClean="0">
                        <a:latin typeface="Cambria Math" panose="02040503050406030204" pitchFamily="18" charset="0"/>
                      </a:rPr>
                      <m:t>𝜃</m:t>
                    </m:r>
                  </m:oMath>
                </a14:m>
                <a:r>
                  <a:rPr lang="en-NO" dirty="0"/>
                  <a:t>.</a:t>
                </a:r>
              </a:p>
              <a:p>
                <a:r>
                  <a:rPr lang="en-NO" dirty="0"/>
                  <a:t>Given observations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 </m:t>
                    </m:r>
                  </m:oMath>
                </a14:m>
                <a:r>
                  <a:rPr lang="en-NO" dirty="0"/>
                  <a:t> and their labels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𝑌</m:t>
                    </m:r>
                    <m:r>
                      <a:rPr lang="en-US" i="1">
                        <a:latin typeface="Cambria Math" panose="02040503050406030204" pitchFamily="18" charset="0"/>
                      </a:rPr>
                      <m:t> </m:t>
                    </m:r>
                  </m:oMath>
                </a14:m>
                <a:r>
                  <a:rPr lang="en-NO" dirty="0"/>
                  <a:t>then we can train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𝜃</m:t>
                        </m:r>
                      </m:sup>
                    </m:sSup>
                    <m:r>
                      <a:rPr lang="en-US" i="1">
                        <a:latin typeface="Cambria Math" panose="02040503050406030204" pitchFamily="18" charset="0"/>
                      </a:rPr>
                      <m:t> </m:t>
                    </m:r>
                  </m:oMath>
                </a14:m>
                <a:r>
                  <a:rPr lang="en-NO" dirty="0"/>
                  <a:t>by minimising the loss function</a:t>
                </a:r>
              </a:p>
              <a:p>
                <a:pPr marL="0" indent="0">
                  <a:buNone/>
                </a:pPr>
                <a:r>
                  <a:rPr lang="en-NO" dirty="0"/>
                  <a:t>				 </a:t>
                </a:r>
                <a14:m>
                  <m:oMath xmlns:m="http://schemas.openxmlformats.org/officeDocument/2006/math">
                    <m:r>
                      <m:rPr>
                        <m:sty m:val="p"/>
                      </m:rPr>
                      <a:rPr lang="en-US" dirty="0">
                        <a:latin typeface="Cambria Math" panose="02040503050406030204" pitchFamily="18" charset="0"/>
                      </a:rPr>
                      <m:t>L</m:t>
                    </m:r>
                    <m:r>
                      <a:rPr lang="en-US" b="0" i="0" dirty="0" smtClean="0">
                        <a:latin typeface="Cambria Math" panose="02040503050406030204" pitchFamily="18" charset="0"/>
                      </a:rPr>
                      <m:t>=</m:t>
                    </m:r>
                    <m:r>
                      <a:rPr lang="en-US" b="0" i="1" dirty="0" smtClean="0">
                        <a:latin typeface="Cambria Math" panose="02040503050406030204" pitchFamily="18" charset="0"/>
                      </a:rPr>
                      <m:t>∑</m:t>
                    </m:r>
                    <m:r>
                      <m:rPr>
                        <m:lit/>
                      </m:rPr>
                      <a:rPr lang="en-US" b="0" i="1" dirty="0"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𝜃</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oMath>
                </a14:m>
                <a:endParaRPr lang="en-NO" dirty="0"/>
              </a:p>
              <a:p>
                <a:r>
                  <a:rPr lang="en-NO" dirty="0"/>
                  <a:t>Neural networks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𝜃</m:t>
                        </m:r>
                      </m:sub>
                    </m:sSub>
                  </m:oMath>
                </a14:m>
                <a:r>
                  <a:rPr lang="en-NO" dirty="0"/>
                  <a:t> are </a:t>
                </a:r>
                <a:r>
                  <a:rPr lang="en-NO" b="1" i="1" dirty="0"/>
                  <a:t>universal approximators</a:t>
                </a:r>
                <a:endParaRPr lang="en-NO" dirty="0"/>
              </a:p>
            </p:txBody>
          </p:sp>
        </mc:Choice>
        <mc:Fallback>
          <p:sp>
            <p:nvSpPr>
              <p:cNvPr id="3" name="Content Placeholder 2">
                <a:extLst>
                  <a:ext uri="{FF2B5EF4-FFF2-40B4-BE49-F238E27FC236}">
                    <a16:creationId xmlns:a16="http://schemas.microsoft.com/office/drawing/2014/main" id="{6C913CC6-397D-B2CC-021F-4B348519FED7}"/>
                  </a:ext>
                </a:extLst>
              </p:cNvPr>
              <p:cNvSpPr>
                <a:spLocks noGrp="1" noRot="1" noChangeAspect="1" noMove="1" noResize="1" noEditPoints="1" noAdjustHandles="1" noChangeArrowheads="1" noChangeShapeType="1" noTextEdit="1"/>
              </p:cNvSpPr>
              <p:nvPr>
                <p:ph idx="1"/>
              </p:nvPr>
            </p:nvSpPr>
            <p:spPr>
              <a:xfrm>
                <a:off x="758190" y="2259018"/>
                <a:ext cx="6780375" cy="3910012"/>
              </a:xfrm>
              <a:blipFill>
                <a:blip r:embed="rId2"/>
                <a:stretch>
                  <a:fillRect l="-2617" t="-324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E01BA41-634C-3260-6EB9-A0807C5063A3}"/>
              </a:ext>
            </a:extLst>
          </p:cNvPr>
          <p:cNvSpPr>
            <a:spLocks noGrp="1"/>
          </p:cNvSpPr>
          <p:nvPr>
            <p:ph type="ftr" sz="quarter" idx="11"/>
          </p:nvPr>
        </p:nvSpPr>
        <p:spPr/>
        <p:txBody>
          <a:bodyPr/>
          <a:lstStyle/>
          <a:p>
            <a:endParaRPr lang="en-NO"/>
          </a:p>
        </p:txBody>
      </p:sp>
      <p:sp>
        <p:nvSpPr>
          <p:cNvPr id="5" name="AutoShape 2" descr="Neural Networks From Scratch - victorzhou.com">
            <a:extLst>
              <a:ext uri="{FF2B5EF4-FFF2-40B4-BE49-F238E27FC236}">
                <a16:creationId xmlns:a16="http://schemas.microsoft.com/office/drawing/2014/main" id="{E6ED774A-8BAE-8F2F-243F-D9BCCEBE54E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O"/>
          </a:p>
        </p:txBody>
      </p:sp>
      <p:sp>
        <p:nvSpPr>
          <p:cNvPr id="6" name="AutoShape 4" descr="Neural Networks From Scratch - victorzhou.com">
            <a:extLst>
              <a:ext uri="{FF2B5EF4-FFF2-40B4-BE49-F238E27FC236}">
                <a16:creationId xmlns:a16="http://schemas.microsoft.com/office/drawing/2014/main" id="{71394F32-99A3-0E6A-C799-93CB848273CA}"/>
              </a:ext>
            </a:extLst>
          </p:cNvPr>
          <p:cNvSpPr>
            <a:spLocks noChangeAspect="1" noChangeArrowheads="1"/>
          </p:cNvSpPr>
          <p:nvPr/>
        </p:nvSpPr>
        <p:spPr bwMode="auto">
          <a:xfrm>
            <a:off x="6095999" y="448475"/>
            <a:ext cx="3285325" cy="3285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O"/>
          </a:p>
        </p:txBody>
      </p:sp>
      <p:pic>
        <p:nvPicPr>
          <p:cNvPr id="2054" name="Picture 6" descr="Artificial neural network - Wikipedia">
            <a:extLst>
              <a:ext uri="{FF2B5EF4-FFF2-40B4-BE49-F238E27FC236}">
                <a16:creationId xmlns:a16="http://schemas.microsoft.com/office/drawing/2014/main" id="{8559782E-EC50-CC39-4357-95671388B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6370" y="2401710"/>
            <a:ext cx="2480375" cy="29822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1AC3BCF-9263-8F5A-FC34-24A67A3DD61F}"/>
                  </a:ext>
                </a:extLst>
              </p:cNvPr>
              <p:cNvSpPr txBox="1"/>
              <p:nvPr/>
            </p:nvSpPr>
            <p:spPr>
              <a:xfrm>
                <a:off x="4973917" y="1831769"/>
                <a:ext cx="6097162" cy="392993"/>
              </a:xfrm>
              <a:prstGeom prst="rect">
                <a:avLst/>
              </a:prstGeom>
              <a:noFill/>
            </p:spPr>
            <p:txBody>
              <a:bodyPr wrap="square">
                <a:spAutoFit/>
              </a:bodyPr>
              <a:lstStyle/>
              <a:p>
                <a:pPr marL="0" indent="0">
                  <a:buNone/>
                </a:pPr>
                <a:r>
                  <a:rPr lang="en-NO" b="0" dirty="0">
                    <a:solidFill>
                      <a:schemeClr val="tx2"/>
                    </a:solidFill>
                  </a:rPr>
                  <a:t>				</a:t>
                </a:r>
                <a:r>
                  <a:rPr lang="en-US" dirty="0">
                    <a:solidFill>
                      <a:schemeClr val="tx2"/>
                    </a:solidFill>
                  </a:rPr>
                  <a:t> </a:t>
                </a:r>
                <a14:m>
                  <m:oMath xmlns:m="http://schemas.openxmlformats.org/officeDocument/2006/math">
                    <m:r>
                      <m:rPr>
                        <m:sty m:val="p"/>
                      </m:rPr>
                      <a:rPr lang="en-US" b="0" i="0" smtClean="0">
                        <a:solidFill>
                          <a:schemeClr val="tx2"/>
                        </a:solidFill>
                        <a:latin typeface="Cambria Math" panose="02040503050406030204" pitchFamily="18" charset="0"/>
                      </a:rPr>
                      <m:t>E</m:t>
                    </m:r>
                    <m:r>
                      <a:rPr lang="en-US" b="0" i="0" smtClean="0">
                        <a:solidFill>
                          <a:schemeClr val="tx2"/>
                        </a:solidFill>
                        <a:latin typeface="Cambria Math" panose="02040503050406030204" pitchFamily="18" charset="0"/>
                      </a:rPr>
                      <m:t>.</m:t>
                    </m:r>
                    <m:r>
                      <m:rPr>
                        <m:sty m:val="p"/>
                      </m:rPr>
                      <a:rPr lang="en-US" b="0" i="0" smtClean="0">
                        <a:solidFill>
                          <a:schemeClr val="tx2"/>
                        </a:solidFill>
                        <a:latin typeface="Cambria Math" panose="02040503050406030204" pitchFamily="18" charset="0"/>
                      </a:rPr>
                      <m:t>g</m:t>
                    </m:r>
                    <m:r>
                      <a:rPr lang="en-US" b="0" i="0"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 </m:t>
                    </m:r>
                    <m:sSup>
                      <m:sSupPr>
                        <m:ctrlPr>
                          <a:rPr lang="en-US" i="1">
                            <a:solidFill>
                              <a:schemeClr val="tx2"/>
                            </a:solidFill>
                            <a:latin typeface="Cambria Math" panose="02040503050406030204" pitchFamily="18" charset="0"/>
                          </a:rPr>
                        </m:ctrlPr>
                      </m:sSupPr>
                      <m:e>
                        <m:r>
                          <a:rPr lang="en-US" i="1">
                            <a:solidFill>
                              <a:schemeClr val="tx2"/>
                            </a:solidFill>
                            <a:latin typeface="Cambria Math" panose="02040503050406030204" pitchFamily="18" charset="0"/>
                          </a:rPr>
                          <m:t>𝑢</m:t>
                        </m:r>
                      </m:e>
                      <m:sup>
                        <m:r>
                          <a:rPr lang="en-US" i="1">
                            <a:solidFill>
                              <a:schemeClr val="tx2"/>
                            </a:solidFill>
                            <a:latin typeface="Cambria Math" panose="02040503050406030204" pitchFamily="18" charset="0"/>
                          </a:rPr>
                          <m:t>𝜃</m:t>
                        </m:r>
                      </m:sup>
                    </m:sSup>
                    <m:r>
                      <a:rPr lang="en-US" i="1">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m:t>
                    </m:r>
                    <m:sSup>
                      <m:sSupPr>
                        <m:ctrlPr>
                          <a:rPr lang="en-US" b="0" i="1" smtClean="0">
                            <a:solidFill>
                              <a:schemeClr val="tx2"/>
                            </a:solidFill>
                            <a:latin typeface="Cambria Math" panose="02040503050406030204" pitchFamily="18" charset="0"/>
                          </a:rPr>
                        </m:ctrlPr>
                      </m:sSupPr>
                      <m:e>
                        <m:r>
                          <a:rPr lang="en-US" b="0" i="1" smtClean="0">
                            <a:solidFill>
                              <a:schemeClr val="tx2"/>
                            </a:solidFill>
                            <a:latin typeface="Cambria Math" panose="02040503050406030204" pitchFamily="18" charset="0"/>
                          </a:rPr>
                          <m:t>𝑅</m:t>
                        </m:r>
                      </m:e>
                      <m:sup>
                        <m:r>
                          <a:rPr lang="en-US" b="0" i="1" smtClean="0">
                            <a:solidFill>
                              <a:schemeClr val="tx2"/>
                            </a:solidFill>
                            <a:latin typeface="Cambria Math" panose="02040503050406030204" pitchFamily="18" charset="0"/>
                          </a:rPr>
                          <m:t>3</m:t>
                        </m:r>
                      </m:sup>
                    </m:sSup>
                    <m:r>
                      <a:rPr lang="en-US" b="0" i="1" smtClean="0">
                        <a:solidFill>
                          <a:schemeClr val="tx2"/>
                        </a:solidFill>
                        <a:latin typeface="Cambria Math" panose="02040503050406030204" pitchFamily="18" charset="0"/>
                      </a:rPr>
                      <m:t>→</m:t>
                    </m:r>
                    <m:sSup>
                      <m:sSupPr>
                        <m:ctrlPr>
                          <a:rPr lang="en-US" b="0" i="1" smtClean="0">
                            <a:solidFill>
                              <a:schemeClr val="tx2"/>
                            </a:solidFill>
                            <a:latin typeface="Cambria Math" panose="02040503050406030204" pitchFamily="18" charset="0"/>
                          </a:rPr>
                        </m:ctrlPr>
                      </m:sSupPr>
                      <m:e>
                        <m:r>
                          <a:rPr lang="en-US" b="0" i="1" smtClean="0">
                            <a:solidFill>
                              <a:schemeClr val="tx2"/>
                            </a:solidFill>
                            <a:latin typeface="Cambria Math" panose="02040503050406030204" pitchFamily="18" charset="0"/>
                          </a:rPr>
                          <m:t>𝑅</m:t>
                        </m:r>
                      </m:e>
                      <m:sup>
                        <m:r>
                          <a:rPr lang="en-US" b="0" i="1" smtClean="0">
                            <a:solidFill>
                              <a:schemeClr val="tx2"/>
                            </a:solidFill>
                            <a:latin typeface="Cambria Math" panose="02040503050406030204" pitchFamily="18" charset="0"/>
                          </a:rPr>
                          <m:t>2</m:t>
                        </m:r>
                      </m:sup>
                    </m:sSup>
                  </m:oMath>
                </a14:m>
                <a:r>
                  <a:rPr lang="en-NO" dirty="0">
                    <a:solidFill>
                      <a:schemeClr val="tx2"/>
                    </a:solidFill>
                  </a:rPr>
                  <a:t> </a:t>
                </a:r>
              </a:p>
            </p:txBody>
          </p:sp>
        </mc:Choice>
        <mc:Fallback>
          <p:sp>
            <p:nvSpPr>
              <p:cNvPr id="8" name="TextBox 7">
                <a:extLst>
                  <a:ext uri="{FF2B5EF4-FFF2-40B4-BE49-F238E27FC236}">
                    <a16:creationId xmlns:a16="http://schemas.microsoft.com/office/drawing/2014/main" id="{E1AC3BCF-9263-8F5A-FC34-24A67A3DD61F}"/>
                  </a:ext>
                </a:extLst>
              </p:cNvPr>
              <p:cNvSpPr txBox="1">
                <a:spLocks noRot="1" noChangeAspect="1" noMove="1" noResize="1" noEditPoints="1" noAdjustHandles="1" noChangeArrowheads="1" noChangeShapeType="1" noTextEdit="1"/>
              </p:cNvSpPr>
              <p:nvPr/>
            </p:nvSpPr>
            <p:spPr>
              <a:xfrm>
                <a:off x="4973917" y="1831769"/>
                <a:ext cx="6097162" cy="392993"/>
              </a:xfrm>
              <a:prstGeom prst="rect">
                <a:avLst/>
              </a:prstGeom>
              <a:blipFill>
                <a:blip r:embed="rId4"/>
                <a:stretch>
                  <a:fillRect b="-12500"/>
                </a:stretch>
              </a:blipFill>
            </p:spPr>
            <p:txBody>
              <a:bodyPr/>
              <a:lstStyle/>
              <a:p>
                <a:r>
                  <a:rPr lang="en-US">
                    <a:noFill/>
                  </a:rPr>
                  <a:t> </a:t>
                </a:r>
              </a:p>
            </p:txBody>
          </p:sp>
        </mc:Fallback>
      </mc:AlternateContent>
    </p:spTree>
    <p:extLst>
      <p:ext uri="{BB962C8B-B14F-4D97-AF65-F5344CB8AC3E}">
        <p14:creationId xmlns:p14="http://schemas.microsoft.com/office/powerpoint/2010/main" val="18109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78D42370-ED69-FCE6-DA05-0139E78CEF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873"/>
          <a:stretch/>
        </p:blipFill>
        <p:spPr bwMode="auto">
          <a:xfrm>
            <a:off x="5615355" y="2953760"/>
            <a:ext cx="4277478" cy="32666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8CB9096-63CA-83CC-0A52-1C5E8C85D209}"/>
              </a:ext>
            </a:extLst>
          </p:cNvPr>
          <p:cNvSpPr>
            <a:spLocks noGrp="1"/>
          </p:cNvSpPr>
          <p:nvPr>
            <p:ph type="title"/>
          </p:nvPr>
        </p:nvSpPr>
        <p:spPr/>
        <p:txBody>
          <a:bodyPr/>
          <a:lstStyle/>
          <a:p>
            <a:r>
              <a:rPr lang="en-NO" dirty="0"/>
              <a:t>Neural networks recap</a:t>
            </a:r>
          </a:p>
        </p:txBody>
      </p:sp>
      <p:sp>
        <p:nvSpPr>
          <p:cNvPr id="4" name="Footer Placeholder 3">
            <a:extLst>
              <a:ext uri="{FF2B5EF4-FFF2-40B4-BE49-F238E27FC236}">
                <a16:creationId xmlns:a16="http://schemas.microsoft.com/office/drawing/2014/main" id="{0024145C-E38A-B9E9-C32C-19A3C03F60BE}"/>
              </a:ext>
            </a:extLst>
          </p:cNvPr>
          <p:cNvSpPr>
            <a:spLocks noGrp="1"/>
          </p:cNvSpPr>
          <p:nvPr>
            <p:ph type="ftr" sz="quarter" idx="11"/>
          </p:nvPr>
        </p:nvSpPr>
        <p:spPr>
          <a:xfrm>
            <a:off x="2919046" y="6224954"/>
            <a:ext cx="8591572" cy="323483"/>
          </a:xfrm>
        </p:spPr>
        <p:txBody>
          <a:bodyPr/>
          <a:lstStyle/>
          <a:p>
            <a:r>
              <a:rPr lang="en-GB" dirty="0"/>
              <a:t>https://</a:t>
            </a:r>
            <a:r>
              <a:rPr lang="en-GB" dirty="0" err="1"/>
              <a:t>medium.com</a:t>
            </a:r>
            <a:r>
              <a:rPr lang="en-GB" dirty="0"/>
              <a:t>/analytics-</a:t>
            </a:r>
            <a:r>
              <a:rPr lang="en-GB" dirty="0" err="1"/>
              <a:t>vidhya</a:t>
            </a:r>
            <a:r>
              <a:rPr lang="en-GB" dirty="0"/>
              <a:t>/neural-networks-and-the-universal-approximation-theorem-e5c387982eed</a:t>
            </a:r>
            <a:endParaRPr lang="en-NO" dirty="0"/>
          </a:p>
        </p:txBody>
      </p:sp>
      <p:pic>
        <p:nvPicPr>
          <p:cNvPr id="8194" name="Picture 2">
            <a:extLst>
              <a:ext uri="{FF2B5EF4-FFF2-40B4-BE49-F238E27FC236}">
                <a16:creationId xmlns:a16="http://schemas.microsoft.com/office/drawing/2014/main" id="{E3F107A2-BC1A-AF6A-47E6-B93E66628E5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57236"/>
          <a:stretch/>
        </p:blipFill>
        <p:spPr bwMode="auto">
          <a:xfrm>
            <a:off x="1418493" y="2387091"/>
            <a:ext cx="3669322" cy="37433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023409C-5551-1786-D1C5-71F2CF89B22C}"/>
                  </a:ext>
                </a:extLst>
              </p:cNvPr>
              <p:cNvSpPr txBox="1"/>
              <p:nvPr/>
            </p:nvSpPr>
            <p:spPr>
              <a:xfrm>
                <a:off x="1500554" y="1922499"/>
                <a:ext cx="4595446" cy="923330"/>
              </a:xfrm>
              <a:prstGeom prst="rect">
                <a:avLst/>
              </a:prstGeom>
              <a:noFill/>
            </p:spPr>
            <p:txBody>
              <a:bodyPr wrap="square">
                <a:spAutoFit/>
              </a:bodyPr>
              <a:lstStyle/>
              <a:p>
                <a:r>
                  <a:rPr lang="en-US" dirty="0">
                    <a:solidFill>
                      <a:schemeClr val="tx2"/>
                    </a:solidFill>
                  </a:rPr>
                  <a:t>Single layer: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oMath>
                </a14:m>
                <a:endParaRPr lang="en-US" b="0" i="1" dirty="0">
                  <a:latin typeface="Cambria Math" panose="02040503050406030204" pitchFamily="18" charset="0"/>
                </a:endParaRPr>
              </a:p>
              <a:p>
                <a:r>
                  <a:rPr lang="en-US" dirty="0">
                    <a:solidFill>
                      <a:schemeClr val="tx2"/>
                    </a:solidFill>
                  </a:rPr>
                  <a:t>Multiple layers: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𝑓</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endParaRPr lang="en-US" dirty="0"/>
              </a:p>
              <a:p>
                <a:r>
                  <a:rPr lang="en-NO" dirty="0"/>
                  <a:t>Universality:</a:t>
                </a:r>
              </a:p>
            </p:txBody>
          </p:sp>
        </mc:Choice>
        <mc:Fallback>
          <p:sp>
            <p:nvSpPr>
              <p:cNvPr id="6" name="TextBox 5">
                <a:extLst>
                  <a:ext uri="{FF2B5EF4-FFF2-40B4-BE49-F238E27FC236}">
                    <a16:creationId xmlns:a16="http://schemas.microsoft.com/office/drawing/2014/main" id="{4023409C-5551-1786-D1C5-71F2CF89B22C}"/>
                  </a:ext>
                </a:extLst>
              </p:cNvPr>
              <p:cNvSpPr txBox="1">
                <a:spLocks noRot="1" noChangeAspect="1" noMove="1" noResize="1" noEditPoints="1" noAdjustHandles="1" noChangeArrowheads="1" noChangeShapeType="1" noTextEdit="1"/>
              </p:cNvSpPr>
              <p:nvPr/>
            </p:nvSpPr>
            <p:spPr>
              <a:xfrm>
                <a:off x="1500554" y="1922499"/>
                <a:ext cx="4595446" cy="923330"/>
              </a:xfrm>
              <a:prstGeom prst="rect">
                <a:avLst/>
              </a:prstGeom>
              <a:blipFill>
                <a:blip r:embed="rId3"/>
                <a:stretch>
                  <a:fillRect l="-1102" t="-2703" b="-9459"/>
                </a:stretch>
              </a:blipFill>
            </p:spPr>
            <p:txBody>
              <a:bodyPr/>
              <a:lstStyle/>
              <a:p>
                <a:r>
                  <a:rPr lang="en-US">
                    <a:noFill/>
                  </a:rPr>
                  <a:t> </a:t>
                </a:r>
              </a:p>
            </p:txBody>
          </p:sp>
        </mc:Fallback>
      </mc:AlternateContent>
      <p:pic>
        <p:nvPicPr>
          <p:cNvPr id="8198" name="Picture 6" descr="Sigmoid Function Explained in Less than 5 Minutes | by Gabriel Mayers |  Medium">
            <a:extLst>
              <a:ext uri="{FF2B5EF4-FFF2-40B4-BE49-F238E27FC236}">
                <a16:creationId xmlns:a16="http://schemas.microsoft.com/office/drawing/2014/main" id="{3A27D727-020C-85A1-731A-E56998A800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4166" y="1861008"/>
            <a:ext cx="2608222" cy="113127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D8649E4-46AB-2510-4D2B-ECCB7AAE1DAE}"/>
                  </a:ext>
                </a:extLst>
              </p:cNvPr>
              <p:cNvSpPr txBox="1"/>
              <p:nvPr/>
            </p:nvSpPr>
            <p:spPr>
              <a:xfrm>
                <a:off x="6447693" y="1553167"/>
                <a:ext cx="6096000" cy="369332"/>
              </a:xfrm>
              <a:prstGeom prst="rect">
                <a:avLst/>
              </a:prstGeom>
              <a:noFill/>
            </p:spPr>
            <p:txBody>
              <a:bodyPr wrap="square">
                <a:spAutoFit/>
              </a:bodyPr>
              <a:lstStyle/>
              <a:p>
                <a:r>
                  <a:rPr lang="en-US" b="0" dirty="0"/>
                  <a:t>Sigmoid activation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NO" dirty="0"/>
              </a:p>
            </p:txBody>
          </p:sp>
        </mc:Choice>
        <mc:Fallback>
          <p:sp>
            <p:nvSpPr>
              <p:cNvPr id="8" name="TextBox 7">
                <a:extLst>
                  <a:ext uri="{FF2B5EF4-FFF2-40B4-BE49-F238E27FC236}">
                    <a16:creationId xmlns:a16="http://schemas.microsoft.com/office/drawing/2014/main" id="{7D8649E4-46AB-2510-4D2B-ECCB7AAE1DAE}"/>
                  </a:ext>
                </a:extLst>
              </p:cNvPr>
              <p:cNvSpPr txBox="1">
                <a:spLocks noRot="1" noChangeAspect="1" noMove="1" noResize="1" noEditPoints="1" noAdjustHandles="1" noChangeArrowheads="1" noChangeShapeType="1" noTextEdit="1"/>
              </p:cNvSpPr>
              <p:nvPr/>
            </p:nvSpPr>
            <p:spPr>
              <a:xfrm>
                <a:off x="6447693" y="1553167"/>
                <a:ext cx="6096000" cy="369332"/>
              </a:xfrm>
              <a:prstGeom prst="rect">
                <a:avLst/>
              </a:prstGeom>
              <a:blipFill>
                <a:blip r:embed="rId5"/>
                <a:stretch>
                  <a:fillRect l="-832"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134343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C5978-0A56-EB40-46AD-AFA05B39E2B9}"/>
              </a:ext>
            </a:extLst>
          </p:cNvPr>
          <p:cNvSpPr>
            <a:spLocks noGrp="1"/>
          </p:cNvSpPr>
          <p:nvPr>
            <p:ph type="title"/>
          </p:nvPr>
        </p:nvSpPr>
        <p:spPr/>
        <p:txBody>
          <a:bodyPr/>
          <a:lstStyle/>
          <a:p>
            <a:r>
              <a:rPr lang="en-NO" dirty="0"/>
              <a:t>Solving differential equations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C913CC6-397D-B2CC-021F-4B348519FED7}"/>
                  </a:ext>
                </a:extLst>
              </p:cNvPr>
              <p:cNvSpPr>
                <a:spLocks noGrp="1"/>
              </p:cNvSpPr>
              <p:nvPr>
                <p:ph idx="1"/>
              </p:nvPr>
            </p:nvSpPr>
            <p:spPr>
              <a:xfrm>
                <a:off x="758190" y="2259018"/>
                <a:ext cx="7834378" cy="3910012"/>
              </a:xfrm>
            </p:spPr>
            <p:txBody>
              <a:bodyPr>
                <a:normAutofit fontScale="92500" lnSpcReduction="20000"/>
              </a:bodyPr>
              <a:lstStyle/>
              <a:p>
                <a:pPr algn="l">
                  <a:buFont typeface="Arial" panose="020B0604020202020204" pitchFamily="34" charset="0"/>
                  <a:buChar char="•"/>
                </a:pPr>
                <a:r>
                  <a:rPr lang="en-NO" dirty="0"/>
                  <a:t>A differential equation (DE) can be expressed as</a:t>
                </a:r>
              </a:p>
              <a:p>
                <a:pPr marL="0" indent="0">
                  <a:buNone/>
                </a:pPr>
                <a:r>
                  <a:rPr lang="en-NO" dirty="0"/>
                  <a:t>				</a:t>
                </a:r>
                <a:r>
                  <a:rPr lang="en-US" dirty="0"/>
                  <a:t> </a:t>
                </a:r>
                <a14:m>
                  <m:oMath xmlns:m="http://schemas.openxmlformats.org/officeDocument/2006/math">
                    <m:r>
                      <a:rPr lang="en-US" i="1">
                        <a:latin typeface="Cambria Math" panose="02040503050406030204" pitchFamily="18" charset="0"/>
                      </a:rPr>
                      <m:t>𝐷𝐸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𝜆</m:t>
                        </m:r>
                      </m:e>
                    </m:d>
                    <m:r>
                      <a:rPr lang="en-US" b="0" i="1" smtClean="0">
                        <a:latin typeface="Cambria Math" panose="02040503050406030204" pitchFamily="18" charset="0"/>
                      </a:rPr>
                      <m:t>=0</m:t>
                    </m:r>
                  </m:oMath>
                </a14:m>
                <a:endParaRPr lang="en-NO" dirty="0"/>
              </a:p>
              <a:p>
                <a:r>
                  <a:rPr lang="en-NO" dirty="0"/>
                  <a:t>Examples: </a:t>
                </a:r>
              </a:p>
              <a:p>
                <a:pPr lvl="1"/>
                <a:r>
                  <a:rPr lang="en-NO" dirty="0"/>
                  <a:t>PDE: heat equation </a:t>
                </a:r>
                <a14:m>
                  <m:oMath xmlns:m="http://schemas.openxmlformats.org/officeDocument/2006/math">
                    <m:r>
                      <a:rPr lang="en-US" i="1">
                        <a:latin typeface="Cambria Math" panose="02040503050406030204" pitchFamily="18" charset="0"/>
                      </a:rPr>
                      <m:t>𝐷𝐸</m:t>
                    </m:r>
                    <m:d>
                      <m:dPr>
                        <m:begChr m:val="["/>
                        <m:endChr m:val="]"/>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𝜆</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r>
                          <a:rPr lang="en-US" i="1">
                            <a:latin typeface="Cambria Math" panose="02040503050406030204" pitchFamily="18" charset="0"/>
                          </a:rPr>
                          <m:t> </m:t>
                        </m:r>
                        <m:r>
                          <a:rPr lang="en-US" i="1">
                            <a:latin typeface="Cambria Math" panose="02040503050406030204" pitchFamily="18" charset="0"/>
                          </a:rPr>
                          <m:t>𝑢</m:t>
                        </m:r>
                      </m:e>
                      <m:sub>
                        <m:r>
                          <a:rPr lang="en-US" i="1">
                            <a:latin typeface="Cambria Math" panose="02040503050406030204" pitchFamily="18" charset="0"/>
                          </a:rPr>
                          <m:t>𝑥</m:t>
                        </m:r>
                      </m:sub>
                    </m:sSub>
                  </m:oMath>
                </a14:m>
                <a:r>
                  <a:rPr lang="en-NO" dirty="0"/>
                  <a:t>, where </a:t>
                </a:r>
                <a14:m>
                  <m:oMath xmlns:m="http://schemas.openxmlformats.org/officeDocument/2006/math">
                    <m:r>
                      <a:rPr lang="en-US" i="1">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𝑡</m:t>
                        </m:r>
                      </m:e>
                    </m:d>
                  </m:oMath>
                </a14:m>
                <a:r>
                  <a:rPr lang="en-NO" dirty="0"/>
                  <a:t> is a scalar temperature field. </a:t>
                </a:r>
              </a:p>
              <a:p>
                <a:pPr lvl="1"/>
                <a:r>
                  <a:rPr lang="en-NO" dirty="0"/>
                  <a:t>ODE: dampened oscillator </a:t>
                </a:r>
                <a14:m>
                  <m:oMath xmlns:m="http://schemas.openxmlformats.org/officeDocument/2006/math">
                    <m:r>
                      <a:rPr lang="en-US" i="1">
                        <a:latin typeface="Cambria Math" panose="02040503050406030204" pitchFamily="18" charset="0"/>
                      </a:rPr>
                      <m:t>𝐷𝐸</m:t>
                    </m:r>
                    <m:d>
                      <m:dPr>
                        <m:begChr m:val="["/>
                        <m:endChr m:val="]"/>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𝜆</m:t>
                        </m:r>
                      </m:e>
                    </m:d>
                    <m:r>
                      <a:rPr lang="en-US"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𝑢</m:t>
                        </m:r>
                      </m:e>
                    </m:acc>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𝑢</m:t>
                        </m:r>
                      </m:e>
                    </m:acc>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m:t>
                        </m:r>
                      </m:sub>
                    </m:sSub>
                    <m:r>
                      <a:rPr lang="en-US" b="0" i="1" smtClean="0">
                        <a:latin typeface="Cambria Math" panose="02040503050406030204" pitchFamily="18" charset="0"/>
                      </a:rPr>
                      <m:t>𝑢</m:t>
                    </m:r>
                  </m:oMath>
                </a14:m>
                <a:r>
                  <a:rPr lang="en-US" dirty="0"/>
                  <a:t>, where </a:t>
                </a:r>
                <a14:m>
                  <m:oMath xmlns:m="http://schemas.openxmlformats.org/officeDocument/2006/math">
                    <m:r>
                      <a:rPr lang="en-US" i="1">
                        <a:latin typeface="Cambria Math" panose="02040503050406030204" pitchFamily="18" charset="0"/>
                      </a:rPr>
                      <m:t>𝑢</m:t>
                    </m:r>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t> is the amplitude of the mass.</a:t>
                </a:r>
              </a:p>
              <a:p>
                <a:r>
                  <a:rPr lang="en-NO" dirty="0"/>
                  <a:t>The forward problem (traditional numerics): Given </a:t>
                </a:r>
                <a14:m>
                  <m:oMath xmlns:m="http://schemas.openxmlformats.org/officeDocument/2006/math">
                    <m:r>
                      <a:rPr lang="en-US" i="1">
                        <a:latin typeface="Cambria Math" panose="02040503050406030204" pitchFamily="18" charset="0"/>
                      </a:rPr>
                      <m:t>𝐷𝐸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𝜆</m:t>
                        </m:r>
                      </m:e>
                    </m:d>
                  </m:oMath>
                </a14:m>
                <a:r>
                  <a:rPr lang="en-NO" dirty="0"/>
                  <a:t>, solve for </a:t>
                </a:r>
                <a14:m>
                  <m:oMath xmlns:m="http://schemas.openxmlformats.org/officeDocument/2006/math">
                    <m:r>
                      <a:rPr lang="en-US" b="0" i="1" smtClean="0">
                        <a:latin typeface="Cambria Math" panose="02040503050406030204" pitchFamily="18" charset="0"/>
                      </a:rPr>
                      <m:t>𝑢</m:t>
                    </m:r>
                  </m:oMath>
                </a14:m>
                <a:r>
                  <a:rPr lang="en-NO" dirty="0"/>
                  <a:t>. </a:t>
                </a:r>
              </a:p>
              <a:p>
                <a:pPr lvl="1"/>
                <a:r>
                  <a:rPr lang="en-NO" dirty="0"/>
                  <a:t>Is feasable when we know all the physics. </a:t>
                </a:r>
              </a:p>
              <a:p>
                <a:pPr lvl="1"/>
                <a:r>
                  <a:rPr lang="en-NO" dirty="0"/>
                  <a:t>That is, we know </a:t>
                </a:r>
                <a14:m>
                  <m:oMath xmlns:m="http://schemas.openxmlformats.org/officeDocument/2006/math">
                    <m:r>
                      <a:rPr lang="en-US" i="1">
                        <a:latin typeface="Cambria Math" panose="02040503050406030204" pitchFamily="18" charset="0"/>
                      </a:rPr>
                      <m:t>𝐷𝐸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𝜆</m:t>
                        </m:r>
                      </m:e>
                    </m:d>
                  </m:oMath>
                </a14:m>
                <a:r>
                  <a:rPr lang="en-NO" dirty="0"/>
                  <a:t> and all parameters </a:t>
                </a:r>
                <a14:m>
                  <m:oMath xmlns:m="http://schemas.openxmlformats.org/officeDocument/2006/math">
                    <m:r>
                      <a:rPr lang="en-US" b="0" i="1" smtClean="0">
                        <a:latin typeface="Cambria Math" panose="02040503050406030204" pitchFamily="18" charset="0"/>
                      </a:rPr>
                      <m:t>𝜆</m:t>
                    </m:r>
                  </m:oMath>
                </a14:m>
                <a:endParaRPr lang="en-NO" dirty="0"/>
              </a:p>
              <a:p>
                <a:pPr algn="l">
                  <a:buFont typeface="Arial" panose="020B0604020202020204" pitchFamily="34" charset="0"/>
                  <a:buChar char="•"/>
                </a:pPr>
                <a:r>
                  <a:rPr lang="en-NO" dirty="0"/>
                  <a:t>Problem: what if we have </a:t>
                </a:r>
                <a:r>
                  <a:rPr lang="en-NO" b="1" i="1" dirty="0"/>
                  <a:t>incomplete knowledge of physics</a:t>
                </a:r>
              </a:p>
              <a:p>
                <a:pPr lvl="1">
                  <a:buFont typeface="Arial" panose="020B0604020202020204" pitchFamily="34" charset="0"/>
                  <a:buChar char="•"/>
                </a:pPr>
                <a:r>
                  <a:rPr lang="en-NO" dirty="0"/>
                  <a:t>Example: we know </a:t>
                </a:r>
                <a14:m>
                  <m:oMath xmlns:m="http://schemas.openxmlformats.org/officeDocument/2006/math">
                    <m:r>
                      <a:rPr lang="en-US" i="1">
                        <a:latin typeface="Cambria Math" panose="02040503050406030204" pitchFamily="18" charset="0"/>
                      </a:rPr>
                      <m:t>𝐷𝐸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𝜆</m:t>
                        </m:r>
                      </m:e>
                    </m:d>
                  </m:oMath>
                </a14:m>
                <a:r>
                  <a:rPr lang="en-NO" dirty="0"/>
                  <a:t> is the heat equation, but we don’t know the thermal diffusivity constant </a:t>
                </a:r>
                <a14:m>
                  <m:oMath xmlns:m="http://schemas.openxmlformats.org/officeDocument/2006/math">
                    <m:r>
                      <a:rPr lang="en-US" b="0" i="1" smtClean="0">
                        <a:latin typeface="Cambria Math" panose="02040503050406030204" pitchFamily="18" charset="0"/>
                      </a:rPr>
                      <m:t>𝜆</m:t>
                    </m:r>
                  </m:oMath>
                </a14:m>
                <a:endParaRPr lang="en-NO" dirty="0"/>
              </a:p>
              <a:p>
                <a:pPr marL="0" indent="0" algn="l">
                  <a:buNone/>
                </a:pPr>
                <a:endParaRPr lang="en-NO" dirty="0"/>
              </a:p>
            </p:txBody>
          </p:sp>
        </mc:Choice>
        <mc:Fallback>
          <p:sp>
            <p:nvSpPr>
              <p:cNvPr id="3" name="Content Placeholder 2">
                <a:extLst>
                  <a:ext uri="{FF2B5EF4-FFF2-40B4-BE49-F238E27FC236}">
                    <a16:creationId xmlns:a16="http://schemas.microsoft.com/office/drawing/2014/main" id="{6C913CC6-397D-B2CC-021F-4B348519FED7}"/>
                  </a:ext>
                </a:extLst>
              </p:cNvPr>
              <p:cNvSpPr>
                <a:spLocks noGrp="1" noRot="1" noChangeAspect="1" noMove="1" noResize="1" noEditPoints="1" noAdjustHandles="1" noChangeArrowheads="1" noChangeShapeType="1" noTextEdit="1"/>
              </p:cNvSpPr>
              <p:nvPr>
                <p:ph idx="1"/>
              </p:nvPr>
            </p:nvSpPr>
            <p:spPr>
              <a:xfrm>
                <a:off x="758190" y="2259018"/>
                <a:ext cx="7834378" cy="3910012"/>
              </a:xfrm>
              <a:blipFill>
                <a:blip r:embed="rId2"/>
                <a:stretch>
                  <a:fillRect l="-1942" t="-4545" r="-1133" b="-292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E01BA41-634C-3260-6EB9-A0807C5063A3}"/>
              </a:ext>
            </a:extLst>
          </p:cNvPr>
          <p:cNvSpPr>
            <a:spLocks noGrp="1"/>
          </p:cNvSpPr>
          <p:nvPr>
            <p:ph type="ftr" sz="quarter" idx="11"/>
          </p:nvPr>
        </p:nvSpPr>
        <p:spPr/>
        <p:txBody>
          <a:bodyPr/>
          <a:lstStyle/>
          <a:p>
            <a:endParaRPr lang="en-NO"/>
          </a:p>
        </p:txBody>
      </p:sp>
      <p:pic>
        <p:nvPicPr>
          <p:cNvPr id="3074" name="Picture 2">
            <a:extLst>
              <a:ext uri="{FF2B5EF4-FFF2-40B4-BE49-F238E27FC236}">
                <a16:creationId xmlns:a16="http://schemas.microsoft.com/office/drawing/2014/main" id="{77330035-CE99-68E1-A169-A16AA409F5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0634" y="1878754"/>
            <a:ext cx="3034392" cy="2410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89C9D5-BB53-1C0C-53BB-D1F3B485797E}"/>
              </a:ext>
            </a:extLst>
          </p:cNvPr>
          <p:cNvSpPr txBox="1"/>
          <p:nvPr/>
        </p:nvSpPr>
        <p:spPr>
          <a:xfrm>
            <a:off x="9649505" y="2074352"/>
            <a:ext cx="1576650" cy="369332"/>
          </a:xfrm>
          <a:prstGeom prst="rect">
            <a:avLst/>
          </a:prstGeom>
          <a:noFill/>
        </p:spPr>
        <p:txBody>
          <a:bodyPr wrap="none" rtlCol="0">
            <a:spAutoFit/>
          </a:bodyPr>
          <a:lstStyle/>
          <a:p>
            <a:r>
              <a:rPr lang="en-NO" dirty="0">
                <a:solidFill>
                  <a:schemeClr val="tx2"/>
                </a:solidFill>
              </a:rPr>
              <a:t>Heat equation</a:t>
            </a:r>
          </a:p>
        </p:txBody>
      </p:sp>
      <p:pic>
        <p:nvPicPr>
          <p:cNvPr id="6" name="Picture 2">
            <a:extLst>
              <a:ext uri="{FF2B5EF4-FFF2-40B4-BE49-F238E27FC236}">
                <a16:creationId xmlns:a16="http://schemas.microsoft.com/office/drawing/2014/main" id="{1511B6AF-A481-44F0-096D-80538C0B1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402" y="4856440"/>
            <a:ext cx="2652804" cy="963581"/>
          </a:xfrm>
          <a:prstGeom prst="rect">
            <a:avLst/>
          </a:prstGeom>
          <a:noFill/>
          <a:ln w="50800">
            <a:no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B5D2A74-C12A-C1BA-E6C4-130C187F115E}"/>
              </a:ext>
            </a:extLst>
          </p:cNvPr>
          <p:cNvSpPr txBox="1"/>
          <p:nvPr/>
        </p:nvSpPr>
        <p:spPr>
          <a:xfrm>
            <a:off x="9561094" y="4404516"/>
            <a:ext cx="2124749" cy="369332"/>
          </a:xfrm>
          <a:prstGeom prst="rect">
            <a:avLst/>
          </a:prstGeom>
          <a:noFill/>
        </p:spPr>
        <p:txBody>
          <a:bodyPr wrap="none" rtlCol="0">
            <a:spAutoFit/>
          </a:bodyPr>
          <a:lstStyle/>
          <a:p>
            <a:r>
              <a:rPr lang="en-NO" dirty="0">
                <a:solidFill>
                  <a:schemeClr val="tx2"/>
                </a:solidFill>
              </a:rPr>
              <a:t>Dampened oscillator</a:t>
            </a:r>
          </a:p>
        </p:txBody>
      </p:sp>
    </p:spTree>
    <p:extLst>
      <p:ext uri="{BB962C8B-B14F-4D97-AF65-F5344CB8AC3E}">
        <p14:creationId xmlns:p14="http://schemas.microsoft.com/office/powerpoint/2010/main" val="219852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3B8B6-164E-BFDA-156E-1C2F8EE655B9}"/>
              </a:ext>
            </a:extLst>
          </p:cNvPr>
          <p:cNvSpPr>
            <a:spLocks noGrp="1"/>
          </p:cNvSpPr>
          <p:nvPr>
            <p:ph type="title"/>
          </p:nvPr>
        </p:nvSpPr>
        <p:spPr/>
        <p:txBody>
          <a:bodyPr/>
          <a:lstStyle/>
          <a:p>
            <a:r>
              <a:rPr lang="en-NO" dirty="0"/>
              <a:t>Potential solution: data-driven approach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AD3BA6F-3F89-D9F0-F24B-67F2967597D6}"/>
                  </a:ext>
                </a:extLst>
              </p:cNvPr>
              <p:cNvSpPr>
                <a:spLocks noGrp="1"/>
              </p:cNvSpPr>
              <p:nvPr>
                <p:ph idx="1"/>
              </p:nvPr>
            </p:nvSpPr>
            <p:spPr>
              <a:xfrm>
                <a:off x="758190" y="2259018"/>
                <a:ext cx="7550924" cy="4095520"/>
              </a:xfrm>
            </p:spPr>
            <p:txBody>
              <a:bodyPr>
                <a:normAutofit lnSpcReduction="10000"/>
              </a:bodyPr>
              <a:lstStyle/>
              <a:p>
                <a:r>
                  <a:rPr lang="en-NO" dirty="0"/>
                  <a:t>Given incomplete knowledge of physics, and lots of labeled data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oMath>
                </a14:m>
                <a:r>
                  <a:rPr lang="en-NO" dirty="0"/>
                  <a:t>, we can take a </a:t>
                </a:r>
                <a:r>
                  <a:rPr lang="en-NO" b="1" i="1" dirty="0"/>
                  <a:t>traditional data-driven approach</a:t>
                </a:r>
                <a:r>
                  <a:rPr lang="en-NO" dirty="0"/>
                  <a:t> to train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𝜃</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𝑡</m:t>
                        </m:r>
                      </m:e>
                    </m:d>
                  </m:oMath>
                </a14:m>
                <a:r>
                  <a:rPr lang="en-NO" dirty="0"/>
                  <a:t>.</a:t>
                </a:r>
              </a:p>
              <a:p>
                <a:r>
                  <a:rPr lang="en-NO" dirty="0"/>
                  <a:t>This is done by optimising the loss function for </a:t>
                </a:r>
                <a14:m>
                  <m:oMath xmlns:m="http://schemas.openxmlformats.org/officeDocument/2006/math">
                    <m:r>
                      <a:rPr lang="en-US" b="0" i="1" smtClean="0">
                        <a:latin typeface="Cambria Math" panose="02040503050406030204" pitchFamily="18" charset="0"/>
                      </a:rPr>
                      <m:t>𝜃</m:t>
                    </m:r>
                  </m:oMath>
                </a14:m>
                <a:r>
                  <a:rPr lang="en-NO" dirty="0"/>
                  <a:t>:</a:t>
                </a:r>
              </a:p>
              <a:p>
                <a:pPr marL="0" indent="0">
                  <a:buNone/>
                </a:pPr>
                <a:r>
                  <a:rPr lang="en-GB" dirty="0"/>
                  <a:t>				</a:t>
                </a:r>
                <a:r>
                  <a:rPr lang="en-US" b="0" dirty="0"/>
                  <a:t>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m:rPr>
                        <m:lit/>
                      </m:rP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𝜃</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𝑡</m:t>
                            </m:r>
                          </m:e>
                          <m:sub>
                            <m:r>
                              <a:rPr lang="en-US" b="0" i="1" smtClean="0">
                                <a:latin typeface="Cambria Math" panose="02040503050406030204" pitchFamily="18" charset="0"/>
                              </a:rPr>
                              <m:t>𝑖</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m:rPr>
                        <m:lit/>
                      </m:rPr>
                      <a:rPr lang="en-US" b="0" i="1" smtClean="0">
                        <a:latin typeface="Cambria Math" panose="02040503050406030204" pitchFamily="18" charset="0"/>
                      </a:rPr>
                      <m:t>|</m:t>
                    </m:r>
                  </m:oMath>
                </a14:m>
                <a:endParaRPr lang="en-NO" dirty="0"/>
              </a:p>
              <a:p>
                <a:r>
                  <a:rPr lang="en-NO" dirty="0"/>
                  <a:t>This approach can suffice given enough data, but usually leads poor generalisation, when making predictions on unseen data. </a:t>
                </a:r>
              </a:p>
              <a:p>
                <a:pPr lvl="1"/>
                <a:r>
                  <a:rPr lang="en-NO" dirty="0"/>
                  <a:t>Especially in the common case where we have sparse data! </a:t>
                </a:r>
              </a:p>
              <a:p>
                <a:r>
                  <a:rPr lang="en-NO" dirty="0"/>
                  <a:t>Why?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𝜃</m:t>
                        </m:r>
                      </m:sub>
                    </m:sSub>
                  </m:oMath>
                </a14:m>
                <a:r>
                  <a:rPr lang="en-NO" dirty="0"/>
                  <a:t> has </a:t>
                </a:r>
                <a:r>
                  <a:rPr lang="en-NO" b="1" i="1" dirty="0"/>
                  <a:t>no knowledge of the underlying physics</a:t>
                </a:r>
                <a:r>
                  <a:rPr lang="en-NO" dirty="0"/>
                  <a:t> that generates the data! </a:t>
                </a:r>
              </a:p>
            </p:txBody>
          </p:sp>
        </mc:Choice>
        <mc:Fallback>
          <p:sp>
            <p:nvSpPr>
              <p:cNvPr id="3" name="Content Placeholder 2">
                <a:extLst>
                  <a:ext uri="{FF2B5EF4-FFF2-40B4-BE49-F238E27FC236}">
                    <a16:creationId xmlns:a16="http://schemas.microsoft.com/office/drawing/2014/main" id="{AAD3BA6F-3F89-D9F0-F24B-67F2967597D6}"/>
                  </a:ext>
                </a:extLst>
              </p:cNvPr>
              <p:cNvSpPr>
                <a:spLocks noGrp="1" noRot="1" noChangeAspect="1" noMove="1" noResize="1" noEditPoints="1" noAdjustHandles="1" noChangeArrowheads="1" noChangeShapeType="1" noTextEdit="1"/>
              </p:cNvSpPr>
              <p:nvPr>
                <p:ph idx="1"/>
              </p:nvPr>
            </p:nvSpPr>
            <p:spPr>
              <a:xfrm>
                <a:off x="758190" y="2259018"/>
                <a:ext cx="7550924" cy="4095520"/>
              </a:xfrm>
              <a:blipFill>
                <a:blip r:embed="rId2"/>
                <a:stretch>
                  <a:fillRect l="-2181" t="-4025" r="-251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9DF8142-6E70-44B1-74E2-C8C2A7122574}"/>
              </a:ext>
            </a:extLst>
          </p:cNvPr>
          <p:cNvSpPr>
            <a:spLocks noGrp="1"/>
          </p:cNvSpPr>
          <p:nvPr>
            <p:ph type="ftr" sz="quarter" idx="11"/>
          </p:nvPr>
        </p:nvSpPr>
        <p:spPr/>
        <p:txBody>
          <a:bodyPr/>
          <a:lstStyle/>
          <a:p>
            <a:r>
              <a:rPr lang="en-GB" dirty="0"/>
              <a:t>https://</a:t>
            </a:r>
            <a:r>
              <a:rPr lang="en-GB" dirty="0" err="1"/>
              <a:t>benmoseley.blog</a:t>
            </a:r>
            <a:r>
              <a:rPr lang="en-GB" dirty="0"/>
              <a:t>/blog/</a:t>
            </a:r>
            <a:endParaRPr lang="en-NO" dirty="0"/>
          </a:p>
        </p:txBody>
      </p:sp>
      <p:pic>
        <p:nvPicPr>
          <p:cNvPr id="5122" name="Picture 2">
            <a:extLst>
              <a:ext uri="{FF2B5EF4-FFF2-40B4-BE49-F238E27FC236}">
                <a16:creationId xmlns:a16="http://schemas.microsoft.com/office/drawing/2014/main" id="{DC386772-7144-B437-95D3-4AAF340E2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8029" y="3287865"/>
            <a:ext cx="4113971" cy="1435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12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C9F5E-D128-7B45-C051-81C3F30A0673}"/>
              </a:ext>
            </a:extLst>
          </p:cNvPr>
          <p:cNvSpPr>
            <a:spLocks noGrp="1"/>
          </p:cNvSpPr>
          <p:nvPr>
            <p:ph type="title"/>
          </p:nvPr>
        </p:nvSpPr>
        <p:spPr/>
        <p:txBody>
          <a:bodyPr/>
          <a:lstStyle/>
          <a:p>
            <a:r>
              <a:rPr lang="en-NO" dirty="0"/>
              <a:t>Some physics and some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EC922EE-BC4C-367C-FA24-3D19789B91CE}"/>
                  </a:ext>
                </a:extLst>
              </p:cNvPr>
              <p:cNvSpPr>
                <a:spLocks noGrp="1"/>
              </p:cNvSpPr>
              <p:nvPr>
                <p:ph idx="1"/>
              </p:nvPr>
            </p:nvSpPr>
            <p:spPr/>
            <p:txBody>
              <a:bodyPr/>
              <a:lstStyle/>
              <a:p>
                <a:r>
                  <a:rPr lang="en-NO" dirty="0"/>
                  <a:t>We have outlined two scenarios for solving PDEs:</a:t>
                </a:r>
              </a:p>
              <a:p>
                <a:pPr marL="742950" lvl="1" indent="-457200">
                  <a:buFont typeface="+mj-lt"/>
                  <a:buAutoNum type="arabicPeriod"/>
                </a:pPr>
                <a:r>
                  <a:rPr lang="en-NO" dirty="0"/>
                  <a:t>Forward problem: complete knowledge of physics, no data. </a:t>
                </a:r>
              </a:p>
              <a:p>
                <a:pPr lvl="2"/>
                <a:r>
                  <a:rPr lang="en-NO" dirty="0"/>
                  <a:t>Traditional numerics: given the DE </a:t>
                </a:r>
                <a14:m>
                  <m:oMath xmlns:m="http://schemas.openxmlformats.org/officeDocument/2006/math">
                    <m:r>
                      <a:rPr lang="en-US" i="1">
                        <a:latin typeface="Cambria Math" panose="02040503050406030204" pitchFamily="18" charset="0"/>
                      </a:rPr>
                      <m:t>𝐷𝐸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𝜆</m:t>
                        </m:r>
                      </m:e>
                    </m:d>
                    <m:r>
                      <a:rPr lang="en-US" b="0" i="1" smtClean="0">
                        <a:latin typeface="Cambria Math" panose="02040503050406030204" pitchFamily="18" charset="0"/>
                      </a:rPr>
                      <m:t>=0</m:t>
                    </m:r>
                  </m:oMath>
                </a14:m>
                <a:r>
                  <a:rPr lang="en-NO" dirty="0"/>
                  <a:t> and initial conditions, solve for </a:t>
                </a:r>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𝑡</m:t>
                        </m:r>
                      </m:e>
                    </m:d>
                    <m:r>
                      <a:rPr lang="en-US" b="0" i="1" smtClean="0">
                        <a:latin typeface="Cambria Math" panose="02040503050406030204" pitchFamily="18" charset="0"/>
                      </a:rPr>
                      <m:t>.</m:t>
                    </m:r>
                  </m:oMath>
                </a14:m>
                <a:endParaRPr lang="en-NO" dirty="0"/>
              </a:p>
              <a:p>
                <a:pPr marL="742950" lvl="1" indent="-457200">
                  <a:buFont typeface="+mj-lt"/>
                  <a:buAutoNum type="arabicPeriod"/>
                </a:pPr>
                <a:r>
                  <a:rPr lang="en-NO" dirty="0"/>
                  <a:t>Inverse problem: no knowledge of physics, lots of data. </a:t>
                </a:r>
              </a:p>
              <a:p>
                <a:pPr lvl="2"/>
                <a:r>
                  <a:rPr lang="en-NO" dirty="0"/>
                  <a:t>Traditional learning: given enough data </a:t>
                </a:r>
                <a14:m>
                  <m:oMath xmlns:m="http://schemas.openxmlformats.org/officeDocument/2006/math">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sub>
                            </m:sSub>
                          </m:e>
                        </m:d>
                      </m:e>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sSubSup>
                  </m:oMath>
                </a14:m>
                <a:r>
                  <a:rPr lang="en-NO" dirty="0"/>
                  <a:t>, solve for </a:t>
                </a:r>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𝑡</m:t>
                        </m:r>
                      </m:e>
                    </m:d>
                    <m:r>
                      <a:rPr lang="en-US" b="0" i="1" smtClean="0">
                        <a:latin typeface="Cambria Math" panose="02040503050406030204" pitchFamily="18" charset="0"/>
                      </a:rPr>
                      <m:t>.</m:t>
                    </m:r>
                  </m:oMath>
                </a14:m>
                <a:endParaRPr lang="en-NO" dirty="0"/>
              </a:p>
              <a:p>
                <a:r>
                  <a:rPr lang="en-NO" dirty="0"/>
                  <a:t>What about a third scenario where we h</a:t>
                </a:r>
                <a:r>
                  <a:rPr lang="en-GB" dirty="0" err="1"/>
                  <a:t>av</a:t>
                </a:r>
                <a:r>
                  <a:rPr lang="en-NO" dirty="0"/>
                  <a:t>e some physics and some data? </a:t>
                </a:r>
              </a:p>
            </p:txBody>
          </p:sp>
        </mc:Choice>
        <mc:Fallback>
          <p:sp>
            <p:nvSpPr>
              <p:cNvPr id="3" name="Content Placeholder 2">
                <a:extLst>
                  <a:ext uri="{FF2B5EF4-FFF2-40B4-BE49-F238E27FC236}">
                    <a16:creationId xmlns:a16="http://schemas.microsoft.com/office/drawing/2014/main" id="{9EC922EE-BC4C-367C-FA24-3D19789B91CE}"/>
                  </a:ext>
                </a:extLst>
              </p:cNvPr>
              <p:cNvSpPr>
                <a:spLocks noGrp="1" noRot="1" noChangeAspect="1" noMove="1" noResize="1" noEditPoints="1" noAdjustHandles="1" noChangeArrowheads="1" noChangeShapeType="1" noTextEdit="1"/>
              </p:cNvSpPr>
              <p:nvPr>
                <p:ph idx="1"/>
              </p:nvPr>
            </p:nvSpPr>
            <p:spPr>
              <a:blipFill>
                <a:blip r:embed="rId2"/>
                <a:stretch>
                  <a:fillRect l="-1533" t="-324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E62F177-52C7-3E67-983F-FA2A8AA15E73}"/>
              </a:ext>
            </a:extLst>
          </p:cNvPr>
          <p:cNvSpPr>
            <a:spLocks noGrp="1"/>
          </p:cNvSpPr>
          <p:nvPr>
            <p:ph type="ftr" sz="quarter" idx="11"/>
          </p:nvPr>
        </p:nvSpPr>
        <p:spPr/>
        <p:txBody>
          <a:bodyPr/>
          <a:lstStyle/>
          <a:p>
            <a:r>
              <a:rPr lang="en-GB" b="0" i="0" dirty="0" err="1">
                <a:solidFill>
                  <a:srgbClr val="222222"/>
                </a:solidFill>
                <a:effectLst/>
                <a:latin typeface="Arial" panose="020B0604020202020204" pitchFamily="34" charset="0"/>
              </a:rPr>
              <a:t>Karniadakis</a:t>
            </a:r>
            <a:r>
              <a:rPr lang="en-GB" b="0" i="0" dirty="0">
                <a:solidFill>
                  <a:srgbClr val="222222"/>
                </a:solidFill>
                <a:effectLst/>
                <a:latin typeface="Arial" panose="020B0604020202020204" pitchFamily="34" charset="0"/>
              </a:rPr>
              <a:t>, George </a:t>
            </a:r>
            <a:r>
              <a:rPr lang="en-GB" b="0" i="0" dirty="0" err="1">
                <a:solidFill>
                  <a:srgbClr val="222222"/>
                </a:solidFill>
                <a:effectLst/>
                <a:latin typeface="Arial" panose="020B0604020202020204" pitchFamily="34" charset="0"/>
              </a:rPr>
              <a:t>Em</a:t>
            </a:r>
            <a:r>
              <a:rPr lang="en-GB" b="0" i="0" dirty="0">
                <a:solidFill>
                  <a:srgbClr val="222222"/>
                </a:solidFill>
                <a:effectLst/>
                <a:latin typeface="Arial" panose="020B0604020202020204" pitchFamily="34" charset="0"/>
              </a:rPr>
              <a:t>, et al. "Physics-informed machine learning." </a:t>
            </a:r>
            <a:r>
              <a:rPr lang="en-GB" b="0" i="1" dirty="0">
                <a:solidFill>
                  <a:srgbClr val="222222"/>
                </a:solidFill>
                <a:effectLst/>
                <a:latin typeface="Arial" panose="020B0604020202020204" pitchFamily="34" charset="0"/>
              </a:rPr>
              <a:t>Nature Reviews Physics</a:t>
            </a:r>
            <a:r>
              <a:rPr lang="en-GB" b="0" i="0" dirty="0">
                <a:solidFill>
                  <a:srgbClr val="222222"/>
                </a:solidFill>
                <a:effectLst/>
                <a:latin typeface="Arial" panose="020B0604020202020204" pitchFamily="34" charset="0"/>
              </a:rPr>
              <a:t> 3.6 (2021): 422-440.</a:t>
            </a:r>
            <a:endParaRPr lang="en-NO" dirty="0"/>
          </a:p>
        </p:txBody>
      </p:sp>
      <p:pic>
        <p:nvPicPr>
          <p:cNvPr id="32770" name="Picture 2" descr="Physics-informed machine learning: The motivation">
            <a:extLst>
              <a:ext uri="{FF2B5EF4-FFF2-40B4-BE49-F238E27FC236}">
                <a16:creationId xmlns:a16="http://schemas.microsoft.com/office/drawing/2014/main" id="{701C99F4-9F5F-C9DB-A34D-31E1E683C6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921" y="4399471"/>
            <a:ext cx="5038964" cy="15399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433DF1-70D5-0952-CA75-0A9E0C7D1FA9}"/>
              </a:ext>
            </a:extLst>
          </p:cNvPr>
          <p:cNvSpPr txBox="1"/>
          <p:nvPr/>
        </p:nvSpPr>
        <p:spPr>
          <a:xfrm>
            <a:off x="3899139" y="4984756"/>
            <a:ext cx="1173719" cy="369332"/>
          </a:xfrm>
          <a:prstGeom prst="rect">
            <a:avLst/>
          </a:prstGeom>
          <a:solidFill>
            <a:schemeClr val="bg1">
              <a:alpha val="55210"/>
            </a:schemeClr>
          </a:solidFill>
        </p:spPr>
        <p:txBody>
          <a:bodyPr wrap="none" rtlCol="0">
            <a:spAutoFit/>
          </a:bodyPr>
          <a:lstStyle/>
          <a:p>
            <a:r>
              <a:rPr lang="en-NO" b="1" dirty="0"/>
              <a:t>Scenario 1</a:t>
            </a:r>
          </a:p>
        </p:txBody>
      </p:sp>
      <p:sp>
        <p:nvSpPr>
          <p:cNvPr id="6" name="TextBox 5">
            <a:extLst>
              <a:ext uri="{FF2B5EF4-FFF2-40B4-BE49-F238E27FC236}">
                <a16:creationId xmlns:a16="http://schemas.microsoft.com/office/drawing/2014/main" id="{D21FD347-F3EE-1C94-6E24-3B8F9C50A67E}"/>
              </a:ext>
            </a:extLst>
          </p:cNvPr>
          <p:cNvSpPr txBox="1"/>
          <p:nvPr/>
        </p:nvSpPr>
        <p:spPr>
          <a:xfrm>
            <a:off x="6755871" y="4984756"/>
            <a:ext cx="1173719" cy="369332"/>
          </a:xfrm>
          <a:prstGeom prst="rect">
            <a:avLst/>
          </a:prstGeom>
          <a:solidFill>
            <a:schemeClr val="bg1">
              <a:alpha val="55210"/>
            </a:schemeClr>
          </a:solidFill>
        </p:spPr>
        <p:txBody>
          <a:bodyPr wrap="none" rtlCol="0">
            <a:spAutoFit/>
          </a:bodyPr>
          <a:lstStyle/>
          <a:p>
            <a:r>
              <a:rPr lang="en-NO" b="1" dirty="0"/>
              <a:t>Scenario 2</a:t>
            </a:r>
          </a:p>
        </p:txBody>
      </p:sp>
      <p:sp>
        <p:nvSpPr>
          <p:cNvPr id="7" name="TextBox 6">
            <a:extLst>
              <a:ext uri="{FF2B5EF4-FFF2-40B4-BE49-F238E27FC236}">
                <a16:creationId xmlns:a16="http://schemas.microsoft.com/office/drawing/2014/main" id="{D7EC6002-CE1E-3FF9-EE0B-2FB9691243D9}"/>
              </a:ext>
            </a:extLst>
          </p:cNvPr>
          <p:cNvSpPr txBox="1"/>
          <p:nvPr/>
        </p:nvSpPr>
        <p:spPr>
          <a:xfrm>
            <a:off x="5589130" y="4984756"/>
            <a:ext cx="506870" cy="369332"/>
          </a:xfrm>
          <a:prstGeom prst="rect">
            <a:avLst/>
          </a:prstGeom>
          <a:solidFill>
            <a:schemeClr val="bg1">
              <a:alpha val="55210"/>
            </a:schemeClr>
          </a:solidFill>
        </p:spPr>
        <p:txBody>
          <a:bodyPr wrap="none" rtlCol="0">
            <a:spAutoFit/>
          </a:bodyPr>
          <a:lstStyle/>
          <a:p>
            <a:r>
              <a:rPr lang="en-NO" b="1" dirty="0"/>
              <a:t>???</a:t>
            </a:r>
          </a:p>
        </p:txBody>
      </p:sp>
    </p:spTree>
    <p:extLst>
      <p:ext uri="{BB962C8B-B14F-4D97-AF65-F5344CB8AC3E}">
        <p14:creationId xmlns:p14="http://schemas.microsoft.com/office/powerpoint/2010/main" val="167896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73B20-FB47-F5DC-8D3C-31DEA2EF1661}"/>
              </a:ext>
            </a:extLst>
          </p:cNvPr>
          <p:cNvSpPr>
            <a:spLocks noGrp="1"/>
          </p:cNvSpPr>
          <p:nvPr>
            <p:ph type="title"/>
          </p:nvPr>
        </p:nvSpPr>
        <p:spPr/>
        <p:txBody>
          <a:bodyPr/>
          <a:lstStyle/>
          <a:p>
            <a:r>
              <a:rPr lang="en-NO" dirty="0"/>
              <a:t>Physics informed neural networks (PINNs)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A0B7161-806E-A828-CC6B-90F9486C9D56}"/>
                  </a:ext>
                </a:extLst>
              </p:cNvPr>
              <p:cNvSpPr>
                <a:spLocks noGrp="1"/>
              </p:cNvSpPr>
              <p:nvPr>
                <p:ph idx="1"/>
              </p:nvPr>
            </p:nvSpPr>
            <p:spPr/>
            <p:txBody>
              <a:bodyPr/>
              <a:lstStyle/>
              <a:p>
                <a:r>
                  <a:rPr lang="en-GB" dirty="0"/>
                  <a:t>What does it mean to have some physics and some data? </a:t>
                </a:r>
              </a:p>
              <a:p>
                <a:r>
                  <a:rPr lang="en-GB" dirty="0"/>
                  <a:t>Example: The heat equation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u</m:t>
                        </m:r>
                      </m:e>
                      <m:sub>
                        <m:r>
                          <m:rPr>
                            <m:sty m:val="p"/>
                          </m:rPr>
                          <a:rPr lang="en-US" b="0" i="0" smtClean="0">
                            <a:latin typeface="Cambria Math" panose="02040503050406030204" pitchFamily="18" charset="0"/>
                          </a:rPr>
                          <m:t>t</m:t>
                        </m:r>
                      </m:sub>
                    </m:sSub>
                    <m:r>
                      <a:rPr lang="en-US" b="0" i="0"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r>
                          <a:rPr lang="en-US" b="0" i="1" smtClean="0">
                            <a:latin typeface="Cambria Math" panose="02040503050406030204" pitchFamily="18" charset="0"/>
                          </a:rPr>
                          <m:t> </m:t>
                        </m:r>
                        <m:r>
                          <a:rPr lang="en-US" b="0" i="1" smtClean="0">
                            <a:latin typeface="Cambria Math" panose="02040503050406030204" pitchFamily="18" charset="0"/>
                          </a:rPr>
                          <m:t>𝑢</m:t>
                        </m:r>
                      </m:e>
                      <m:sub>
                        <m:r>
                          <a:rPr lang="en-US" b="0" i="1" smtClean="0">
                            <a:latin typeface="Cambria Math" panose="02040503050406030204" pitchFamily="18" charset="0"/>
                          </a:rPr>
                          <m:t>𝑥</m:t>
                        </m:r>
                      </m:sub>
                    </m:sSub>
                    <m:r>
                      <a:rPr lang="en-US">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𝑡</m:t>
                    </m:r>
                    <m:r>
                      <a:rPr lang="en-US">
                        <a:latin typeface="Cambria Math" panose="02040503050406030204" pitchFamily="18" charset="0"/>
                      </a:rPr>
                      <m:t>)</m:t>
                    </m:r>
                  </m:oMath>
                </a14:m>
                <a:r>
                  <a:rPr lang="en-GB" dirty="0"/>
                  <a:t>, where </a:t>
                </a:r>
                <a14:m>
                  <m:oMath xmlns:m="http://schemas.openxmlformats.org/officeDocument/2006/math">
                    <m:r>
                      <a:rPr lang="en-US" b="0" i="1" smtClean="0">
                        <a:latin typeface="Cambria Math" panose="02040503050406030204" pitchFamily="18" charset="0"/>
                      </a:rPr>
                      <m:t>𝜆</m:t>
                    </m:r>
                  </m:oMath>
                </a14:m>
                <a:r>
                  <a:rPr lang="en-GB" dirty="0"/>
                  <a:t> is unknown</a:t>
                </a:r>
              </a:p>
              <a:p>
                <a:pPr lvl="1"/>
                <a:r>
                  <a:rPr lang="en-GB" dirty="0"/>
                  <a:t>We know the structure of the DE </a:t>
                </a:r>
                <a14:m>
                  <m:oMath xmlns:m="http://schemas.openxmlformats.org/officeDocument/2006/math">
                    <m:r>
                      <a:rPr lang="en-US" i="1">
                        <a:latin typeface="Cambria Math" panose="02040503050406030204" pitchFamily="18" charset="0"/>
                      </a:rPr>
                      <m:t>𝐷𝐸</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m:t>
                    </m:r>
                  </m:oMath>
                </a14:m>
                <a:r>
                  <a:rPr lang="en-GB" dirty="0"/>
                  <a:t>, but not all the physical constants </a:t>
                </a:r>
                <a14:m>
                  <m:oMath xmlns:m="http://schemas.openxmlformats.org/officeDocument/2006/math">
                    <m:r>
                      <a:rPr lang="en-US" b="0" i="1" smtClean="0">
                        <a:latin typeface="Cambria Math" panose="02040503050406030204" pitchFamily="18" charset="0"/>
                      </a:rPr>
                      <m:t>𝜆</m:t>
                    </m:r>
                  </m:oMath>
                </a14:m>
                <a:endParaRPr lang="en-US" b="0" dirty="0"/>
              </a:p>
              <a:p>
                <a:pPr lvl="1"/>
                <a:r>
                  <a:rPr lang="en-GB" dirty="0"/>
                  <a:t>We also have some observational data </a:t>
                </a:r>
                <a14:m>
                  <m:oMath xmlns:m="http://schemas.openxmlformats.org/officeDocument/2006/math">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sub>
                    </m:sSub>
                    <m:r>
                      <a:rPr lang="en-US" b="0" i="0" smtClean="0">
                        <a:latin typeface="Cambria Math" panose="02040503050406030204" pitchFamily="18" charset="0"/>
                      </a:rPr>
                      <m:t> </m:t>
                    </m:r>
                  </m:oMath>
                </a14:m>
                <a:endParaRPr lang="en-US" b="0" dirty="0"/>
              </a:p>
              <a:p>
                <a:pPr lvl="1"/>
                <a:r>
                  <a:rPr lang="en-GB" dirty="0"/>
                  <a:t>Here we should be able to use the data to infer what </a:t>
                </a:r>
                <a14:m>
                  <m:oMath xmlns:m="http://schemas.openxmlformats.org/officeDocument/2006/math">
                    <m:r>
                      <a:rPr lang="en-US" b="0" i="1" smtClean="0">
                        <a:latin typeface="Cambria Math" panose="02040503050406030204" pitchFamily="18" charset="0"/>
                      </a:rPr>
                      <m:t>𝜆</m:t>
                    </m:r>
                  </m:oMath>
                </a14:m>
                <a:r>
                  <a:rPr lang="en-GB" dirty="0"/>
                  <a:t> must be! </a:t>
                </a:r>
              </a:p>
              <a:p>
                <a:r>
                  <a:rPr lang="en-GB" dirty="0"/>
                  <a:t>How can we use the data plus the PDE to find </a:t>
                </a:r>
                <a14:m>
                  <m:oMath xmlns:m="http://schemas.openxmlformats.org/officeDocument/2006/math">
                    <m:r>
                      <a:rPr lang="en-US" b="0" i="1" smtClean="0">
                        <a:latin typeface="Cambria Math" panose="02040503050406030204" pitchFamily="18" charset="0"/>
                      </a:rPr>
                      <m:t>𝑢</m:t>
                    </m:r>
                  </m:oMath>
                </a14:m>
                <a:r>
                  <a:rPr lang="en-GB" dirty="0"/>
                  <a:t>? Train it on the </a:t>
                </a:r>
                <a:r>
                  <a:rPr lang="en-GB" b="1" i="1" dirty="0"/>
                  <a:t>informed </a:t>
                </a:r>
                <a:r>
                  <a:rPr lang="en-GB" dirty="0"/>
                  <a:t>loss function </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r>
                            <a:rPr lang="en-US" b="0" i="1" smtClean="0">
                              <a:latin typeface="Cambria Math" panose="02040503050406030204" pitchFamily="18" charset="0"/>
                            </a:rPr>
                            <m:t>          =          ∑</m:t>
                          </m:r>
                          <m:r>
                            <m:rPr>
                              <m:lit/>
                            </m:rPr>
                            <a:rPr lang="en-US" b="0" i="1" smtClean="0">
                              <a:latin typeface="Cambria Math" panose="02040503050406030204" pitchFamily="18" charset="0"/>
                            </a:rPr>
                            <m:t>|</m:t>
                          </m:r>
                          <m:r>
                            <a:rPr lang="en-US" b="0" i="1" smtClean="0">
                              <a:latin typeface="Cambria Math" panose="02040503050406030204" pitchFamily="18" charset="0"/>
                            </a:rPr>
                            <m:t>𝑢</m:t>
                          </m:r>
                        </m:e>
                        <m:sup>
                          <m:r>
                            <a:rPr lang="en-US" b="0" i="1" smtClean="0">
                              <a:latin typeface="Cambria Math" panose="02040503050406030204" pitchFamily="18" charset="0"/>
                            </a:rPr>
                            <m:t>𝜃</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m:rPr>
                          <m:lit/>
                        </m:rPr>
                        <a:rPr lang="en-US" b="0" i="1" smtClean="0">
                          <a:latin typeface="Cambria Math" panose="02040503050406030204" pitchFamily="18" charset="0"/>
                        </a:rPr>
                        <m:t>|</m:t>
                      </m:r>
                      <m:r>
                        <a:rPr lang="en-US" b="0" i="1" smtClean="0">
                          <a:latin typeface="Cambria Math" panose="02040503050406030204" pitchFamily="18" charset="0"/>
                        </a:rPr>
                        <m:t>          +          ∑</m:t>
                      </m:r>
                      <m:r>
                        <m:rPr>
                          <m:lit/>
                        </m:rPr>
                        <a:rPr lang="en-US" b="0" i="1" smtClean="0">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a:latin typeface="Cambria Math" panose="02040503050406030204" pitchFamily="18" charset="0"/>
                            </a:rPr>
                            <m:t>u</m:t>
                          </m:r>
                        </m:e>
                        <m:sub>
                          <m:r>
                            <m:rPr>
                              <m:sty m:val="p"/>
                            </m:rPr>
                            <a:rPr lang="en-US">
                              <a:latin typeface="Cambria Math" panose="02040503050406030204" pitchFamily="18" charset="0"/>
                            </a:rPr>
                            <m:t>t</m:t>
                          </m:r>
                        </m:sub>
                        <m:sup>
                          <m:r>
                            <a:rPr lang="en-US" i="1">
                              <a:latin typeface="Cambria Math" panose="02040503050406030204" pitchFamily="18" charset="0"/>
                            </a:rPr>
                            <m:t>𝜃</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𝑡</m:t>
                              </m:r>
                            </m:e>
                            <m:sub>
                              <m:r>
                                <a:rPr lang="en-US" b="0" i="1" smtClean="0">
                                  <a:latin typeface="Cambria Math" panose="02040503050406030204" pitchFamily="18" charset="0"/>
                                </a:rPr>
                                <m:t>𝑖</m:t>
                              </m:r>
                            </m:sub>
                          </m:sSub>
                        </m:e>
                      </m:d>
                      <m:r>
                        <a:rPr lang="en-US" b="0" i="0" smtClean="0">
                          <a:latin typeface="Cambria Math" panose="02040503050406030204" pitchFamily="18" charset="0"/>
                        </a:rPr>
                        <m:t>−</m:t>
                      </m:r>
                      <m:r>
                        <a:rPr lang="en-US" b="0" i="1" smtClean="0">
                          <a:latin typeface="Cambria Math" panose="02040503050406030204" pitchFamily="18" charset="0"/>
                        </a:rPr>
                        <m:t>𝜆</m:t>
                      </m:r>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u</m:t>
                          </m:r>
                        </m:e>
                        <m:sub>
                          <m:r>
                            <m:rPr>
                              <m:sty m:val="p"/>
                            </m:rPr>
                            <a:rPr lang="en-US" b="0" i="0" smtClean="0">
                              <a:latin typeface="Cambria Math" panose="02040503050406030204" pitchFamily="18" charset="0"/>
                            </a:rPr>
                            <m:t>x</m:t>
                          </m:r>
                        </m:sub>
                        <m:sup>
                          <m:r>
                            <a:rPr lang="en-US" b="0" i="1" smtClean="0">
                              <a:latin typeface="Cambria Math" panose="02040503050406030204" pitchFamily="18" charset="0"/>
                            </a:rPr>
                            <m:t>𝜃</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r>
                        <m:rPr>
                          <m:lit/>
                        </m:rPr>
                        <a:rPr lang="en-US" b="0" i="1" smtClean="0">
                          <a:latin typeface="Cambria Math" panose="02040503050406030204" pitchFamily="18" charset="0"/>
                        </a:rPr>
                        <m:t>|</m:t>
                      </m:r>
                    </m:oMath>
                  </m:oMathPara>
                </a14:m>
                <a:endParaRPr lang="en-GB" dirty="0"/>
              </a:p>
              <a:p>
                <a:pPr marL="0" indent="0">
                  <a:buNone/>
                </a:pPr>
                <a:br>
                  <a:rPr lang="en-GB" dirty="0"/>
                </a:br>
                <a:endParaRPr lang="en-NO" dirty="0"/>
              </a:p>
            </p:txBody>
          </p:sp>
        </mc:Choice>
        <mc:Fallback>
          <p:sp>
            <p:nvSpPr>
              <p:cNvPr id="3" name="Content Placeholder 2">
                <a:extLst>
                  <a:ext uri="{FF2B5EF4-FFF2-40B4-BE49-F238E27FC236}">
                    <a16:creationId xmlns:a16="http://schemas.microsoft.com/office/drawing/2014/main" id="{5A0B7161-806E-A828-CC6B-90F9486C9D56}"/>
                  </a:ext>
                </a:extLst>
              </p:cNvPr>
              <p:cNvSpPr>
                <a:spLocks noGrp="1" noRot="1" noChangeAspect="1" noMove="1" noResize="1" noEditPoints="1" noAdjustHandles="1" noChangeArrowheads="1" noChangeShapeType="1" noTextEdit="1"/>
              </p:cNvSpPr>
              <p:nvPr>
                <p:ph idx="1"/>
              </p:nvPr>
            </p:nvSpPr>
            <p:spPr>
              <a:blipFill>
                <a:blip r:embed="rId2"/>
                <a:stretch>
                  <a:fillRect l="-1533" t="-324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166D303-EE6F-4901-8F48-E165AE996B3D}"/>
              </a:ext>
            </a:extLst>
          </p:cNvPr>
          <p:cNvSpPr>
            <a:spLocks noGrp="1"/>
          </p:cNvSpPr>
          <p:nvPr>
            <p:ph type="ftr" sz="quarter" idx="11"/>
          </p:nvPr>
        </p:nvSpPr>
        <p:spPr>
          <a:xfrm>
            <a:off x="6970138" y="6354538"/>
            <a:ext cx="4540480" cy="280724"/>
          </a:xfrm>
        </p:spPr>
        <p:txBody>
          <a:bodyPr/>
          <a:lstStyle/>
          <a:p>
            <a:r>
              <a:rPr lang="en-GB" sz="800" b="0" i="0" dirty="0" err="1">
                <a:solidFill>
                  <a:srgbClr val="222222"/>
                </a:solidFill>
                <a:effectLst/>
                <a:latin typeface="Arial" panose="020B0604020202020204" pitchFamily="34" charset="0"/>
              </a:rPr>
              <a:t>Raissi</a:t>
            </a:r>
            <a:r>
              <a:rPr lang="en-GB" sz="800" b="0" i="0" dirty="0">
                <a:solidFill>
                  <a:srgbClr val="222222"/>
                </a:solidFill>
                <a:effectLst/>
                <a:latin typeface="Arial" panose="020B0604020202020204" pitchFamily="34" charset="0"/>
              </a:rPr>
              <a:t>, </a:t>
            </a:r>
            <a:r>
              <a:rPr lang="en-GB" sz="800" b="0" i="0" dirty="0" err="1">
                <a:solidFill>
                  <a:srgbClr val="222222"/>
                </a:solidFill>
                <a:effectLst/>
                <a:latin typeface="Arial" panose="020B0604020202020204" pitchFamily="34" charset="0"/>
              </a:rPr>
              <a:t>Maziar</a:t>
            </a:r>
            <a:r>
              <a:rPr lang="en-GB" sz="800" b="0" i="0" dirty="0">
                <a:solidFill>
                  <a:srgbClr val="222222"/>
                </a:solidFill>
                <a:effectLst/>
                <a:latin typeface="Arial" panose="020B0604020202020204" pitchFamily="34" charset="0"/>
              </a:rPr>
              <a:t>, Paris </a:t>
            </a:r>
            <a:r>
              <a:rPr lang="en-GB" sz="800" b="0" i="0" dirty="0" err="1">
                <a:solidFill>
                  <a:srgbClr val="222222"/>
                </a:solidFill>
                <a:effectLst/>
                <a:latin typeface="Arial" panose="020B0604020202020204" pitchFamily="34" charset="0"/>
              </a:rPr>
              <a:t>Perdikaris</a:t>
            </a:r>
            <a:r>
              <a:rPr lang="en-GB" sz="800" b="0" i="0" dirty="0">
                <a:solidFill>
                  <a:srgbClr val="222222"/>
                </a:solidFill>
                <a:effectLst/>
                <a:latin typeface="Arial" panose="020B0604020202020204" pitchFamily="34" charset="0"/>
              </a:rPr>
              <a:t>, and George E. </a:t>
            </a:r>
            <a:r>
              <a:rPr lang="en-GB" sz="800" b="0" i="0" dirty="0" err="1">
                <a:solidFill>
                  <a:srgbClr val="222222"/>
                </a:solidFill>
                <a:effectLst/>
                <a:latin typeface="Arial" panose="020B0604020202020204" pitchFamily="34" charset="0"/>
              </a:rPr>
              <a:t>Karniadakis</a:t>
            </a:r>
            <a:r>
              <a:rPr lang="en-GB" sz="800" b="0" i="0" dirty="0">
                <a:solidFill>
                  <a:srgbClr val="222222"/>
                </a:solidFill>
                <a:effectLst/>
                <a:latin typeface="Arial" panose="020B0604020202020204" pitchFamily="34" charset="0"/>
              </a:rPr>
              <a:t>. "Physics-informed neural networks: A deep learning framework for solving forward and inverse problems involving nonlinear partial differential equations." </a:t>
            </a:r>
            <a:r>
              <a:rPr lang="en-GB" sz="800" b="0" i="1" dirty="0">
                <a:solidFill>
                  <a:srgbClr val="222222"/>
                </a:solidFill>
                <a:effectLst/>
                <a:latin typeface="Arial" panose="020B0604020202020204" pitchFamily="34" charset="0"/>
              </a:rPr>
              <a:t>Journal of Computational physics</a:t>
            </a:r>
            <a:r>
              <a:rPr lang="en-GB" sz="800" b="0" i="0" dirty="0">
                <a:solidFill>
                  <a:srgbClr val="222222"/>
                </a:solidFill>
                <a:effectLst/>
                <a:latin typeface="Arial" panose="020B0604020202020204" pitchFamily="34" charset="0"/>
              </a:rPr>
              <a:t> 378 (2019): 686-707.</a:t>
            </a:r>
            <a:endParaRPr lang="en-NO" sz="800" dirty="0"/>
          </a:p>
        </p:txBody>
      </p:sp>
      <p:sp>
        <p:nvSpPr>
          <p:cNvPr id="6" name="Line Callout 1 5">
            <a:extLst>
              <a:ext uri="{FF2B5EF4-FFF2-40B4-BE49-F238E27FC236}">
                <a16:creationId xmlns:a16="http://schemas.microsoft.com/office/drawing/2014/main" id="{8812BDD0-F280-676C-1101-DEA8920E5BAF}"/>
              </a:ext>
            </a:extLst>
          </p:cNvPr>
          <p:cNvSpPr/>
          <p:nvPr/>
        </p:nvSpPr>
        <p:spPr>
          <a:xfrm>
            <a:off x="3391338" y="5438650"/>
            <a:ext cx="2363638" cy="613463"/>
          </a:xfrm>
          <a:prstGeom prst="borderCallout1">
            <a:avLst>
              <a:gd name="adj1" fmla="val -17810"/>
              <a:gd name="adj2" fmla="val 49332"/>
              <a:gd name="adj3" fmla="val -64679"/>
              <a:gd name="adj4" fmla="val 78455"/>
            </a:avLst>
          </a:prstGeom>
          <a:solidFill>
            <a:schemeClr val="accent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b="1" dirty="0">
                <a:solidFill>
                  <a:schemeClr val="tx2"/>
                </a:solidFill>
              </a:rPr>
              <a:t>Traditional, data-driven loss</a:t>
            </a:r>
          </a:p>
        </p:txBody>
      </p:sp>
      <p:sp>
        <p:nvSpPr>
          <p:cNvPr id="7" name="Line Callout 1 6">
            <a:extLst>
              <a:ext uri="{FF2B5EF4-FFF2-40B4-BE49-F238E27FC236}">
                <a16:creationId xmlns:a16="http://schemas.microsoft.com/office/drawing/2014/main" id="{F9BC6F95-8BE7-1AC8-D6DF-07EDE66B551D}"/>
              </a:ext>
            </a:extLst>
          </p:cNvPr>
          <p:cNvSpPr/>
          <p:nvPr/>
        </p:nvSpPr>
        <p:spPr>
          <a:xfrm>
            <a:off x="7420205" y="5441081"/>
            <a:ext cx="2363638" cy="613463"/>
          </a:xfrm>
          <a:prstGeom prst="borderCallout1">
            <a:avLst>
              <a:gd name="adj1" fmla="val -17810"/>
              <a:gd name="adj2" fmla="val 49332"/>
              <a:gd name="adj3" fmla="val -61867"/>
              <a:gd name="adj4" fmla="val 17871"/>
            </a:avLst>
          </a:prstGeom>
          <a:solidFill>
            <a:schemeClr val="accent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2"/>
                </a:solidFill>
              </a:rPr>
              <a:t>A</a:t>
            </a:r>
            <a:r>
              <a:rPr lang="en-NO" b="1" dirty="0">
                <a:solidFill>
                  <a:schemeClr val="tx2"/>
                </a:solidFill>
              </a:rPr>
              <a:t>dditional physics loss</a:t>
            </a:r>
          </a:p>
        </p:txBody>
      </p:sp>
      <p:sp>
        <p:nvSpPr>
          <p:cNvPr id="9" name="TextBox 8">
            <a:extLst>
              <a:ext uri="{FF2B5EF4-FFF2-40B4-BE49-F238E27FC236}">
                <a16:creationId xmlns:a16="http://schemas.microsoft.com/office/drawing/2014/main" id="{BD5249E5-2877-796C-B7F0-890B0C07D410}"/>
              </a:ext>
            </a:extLst>
          </p:cNvPr>
          <p:cNvSpPr txBox="1"/>
          <p:nvPr/>
        </p:nvSpPr>
        <p:spPr>
          <a:xfrm>
            <a:off x="6331783" y="5391439"/>
            <a:ext cx="638355" cy="707886"/>
          </a:xfrm>
          <a:prstGeom prst="rect">
            <a:avLst/>
          </a:prstGeom>
          <a:noFill/>
        </p:spPr>
        <p:txBody>
          <a:bodyPr wrap="square" rtlCol="0">
            <a:spAutoFit/>
          </a:bodyPr>
          <a:lstStyle/>
          <a:p>
            <a:r>
              <a:rPr lang="en-NO" sz="4000" dirty="0"/>
              <a:t>+</a:t>
            </a:r>
            <a:endParaRPr lang="en-NO" dirty="0"/>
          </a:p>
        </p:txBody>
      </p:sp>
      <p:sp>
        <p:nvSpPr>
          <p:cNvPr id="10" name="Line Callout 1 9">
            <a:extLst>
              <a:ext uri="{FF2B5EF4-FFF2-40B4-BE49-F238E27FC236}">
                <a16:creationId xmlns:a16="http://schemas.microsoft.com/office/drawing/2014/main" id="{3AF9CF05-00B0-7E11-CD6D-C36422F9F12B}"/>
              </a:ext>
            </a:extLst>
          </p:cNvPr>
          <p:cNvSpPr/>
          <p:nvPr/>
        </p:nvSpPr>
        <p:spPr>
          <a:xfrm>
            <a:off x="760791" y="5485862"/>
            <a:ext cx="1507902" cy="613463"/>
          </a:xfrm>
          <a:prstGeom prst="borderCallout1">
            <a:avLst>
              <a:gd name="adj1" fmla="val -17810"/>
              <a:gd name="adj2" fmla="val 49332"/>
              <a:gd name="adj3" fmla="val -64679"/>
              <a:gd name="adj4" fmla="val 78455"/>
            </a:avLst>
          </a:prstGeom>
          <a:solidFill>
            <a:schemeClr val="accent2"/>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b="1" dirty="0">
                <a:solidFill>
                  <a:schemeClr val="tx2"/>
                </a:solidFill>
              </a:rPr>
              <a:t>PINN Loss</a:t>
            </a:r>
          </a:p>
        </p:txBody>
      </p:sp>
      <p:sp>
        <p:nvSpPr>
          <p:cNvPr id="12" name="TextBox 11">
            <a:extLst>
              <a:ext uri="{FF2B5EF4-FFF2-40B4-BE49-F238E27FC236}">
                <a16:creationId xmlns:a16="http://schemas.microsoft.com/office/drawing/2014/main" id="{D71618A7-D891-EC2D-8AF3-8F2C8AB4554E}"/>
              </a:ext>
            </a:extLst>
          </p:cNvPr>
          <p:cNvSpPr txBox="1"/>
          <p:nvPr/>
        </p:nvSpPr>
        <p:spPr>
          <a:xfrm>
            <a:off x="2430123" y="5352452"/>
            <a:ext cx="638355" cy="707886"/>
          </a:xfrm>
          <a:prstGeom prst="rect">
            <a:avLst/>
          </a:prstGeom>
          <a:noFill/>
        </p:spPr>
        <p:txBody>
          <a:bodyPr wrap="square" rtlCol="0">
            <a:spAutoFit/>
          </a:bodyPr>
          <a:lstStyle/>
          <a:p>
            <a:r>
              <a:rPr lang="en-NO" sz="4000" dirty="0"/>
              <a:t>=</a:t>
            </a:r>
            <a:endParaRPr lang="en-NO" dirty="0"/>
          </a:p>
        </p:txBody>
      </p:sp>
      <p:pic>
        <p:nvPicPr>
          <p:cNvPr id="5" name="Picture 2">
            <a:extLst>
              <a:ext uri="{FF2B5EF4-FFF2-40B4-BE49-F238E27FC236}">
                <a16:creationId xmlns:a16="http://schemas.microsoft.com/office/drawing/2014/main" id="{406AD731-C662-6417-C141-A9B5FF02A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3757" y="1676275"/>
            <a:ext cx="1921208" cy="1526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08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0" grpId="0" animBg="1"/>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73B20-FB47-F5DC-8D3C-31DEA2EF1661}"/>
              </a:ext>
            </a:extLst>
          </p:cNvPr>
          <p:cNvSpPr>
            <a:spLocks noGrp="1"/>
          </p:cNvSpPr>
          <p:nvPr>
            <p:ph type="title"/>
          </p:nvPr>
        </p:nvSpPr>
        <p:spPr/>
        <p:txBody>
          <a:bodyPr/>
          <a:lstStyle/>
          <a:p>
            <a:r>
              <a:rPr lang="en-NO" dirty="0"/>
              <a:t>Physics informed neural networks (PINNs)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A0B7161-806E-A828-CC6B-90F9486C9D56}"/>
                  </a:ext>
                </a:extLst>
              </p:cNvPr>
              <p:cNvSpPr>
                <a:spLocks noGrp="1"/>
              </p:cNvSpPr>
              <p:nvPr>
                <p:ph idx="1"/>
              </p:nvPr>
            </p:nvSpPr>
            <p:spPr>
              <a:xfrm>
                <a:off x="758189" y="2259018"/>
                <a:ext cx="6082361" cy="3910012"/>
              </a:xfrm>
            </p:spPr>
            <p:txBody>
              <a:bodyPr/>
              <a:lstStyle/>
              <a:p>
                <a:r>
                  <a:rPr lang="en-US" dirty="0"/>
                  <a:t>In general, for </a:t>
                </a:r>
                <a14:m>
                  <m:oMath xmlns:m="http://schemas.openxmlformats.org/officeDocument/2006/math">
                    <m:r>
                      <a:rPr lang="en-US" b="0" i="1" smtClean="0">
                        <a:latin typeface="Cambria Math" panose="02040503050406030204" pitchFamily="18" charset="0"/>
                      </a:rPr>
                      <m:t>𝐷𝐸</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]=0 </m:t>
                    </m:r>
                  </m:oMath>
                </a14:m>
                <a:r>
                  <a:rPr lang="en-GB" dirty="0"/>
                  <a:t>the loss function </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𝑢</m:t>
                          </m:r>
                        </m:e>
                        <m:sup>
                          <m:r>
                            <a:rPr lang="en-US" b="0" i="1" smtClean="0">
                              <a:latin typeface="Cambria Math" panose="02040503050406030204" pitchFamily="18" charset="0"/>
                            </a:rPr>
                            <m:t>𝜃</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sSup>
                        <m:sSupPr>
                          <m:ctrlPr>
                            <a:rPr lang="en-US" b="0" i="1" smtClean="0">
                              <a:latin typeface="Cambria Math" panose="02040503050406030204" pitchFamily="18" charset="0"/>
                            </a:rPr>
                          </m:ctrlPr>
                        </m:sSupPr>
                        <m:e>
                          <m:r>
                            <m:rPr>
                              <m:lit/>
                            </m:rP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𝐷𝐸</m:t>
                      </m:r>
                      <m:d>
                        <m:dPr>
                          <m:begChr m:val="["/>
                          <m:endChr m:val="]"/>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𝜃</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e>
                          </m:d>
                          <m:r>
                            <a:rPr lang="en-US" i="1">
                              <a:latin typeface="Cambria Math" panose="02040503050406030204" pitchFamily="18" charset="0"/>
                            </a:rPr>
                            <m:t>, </m:t>
                          </m:r>
                          <m:r>
                            <a:rPr lang="en-US" i="1">
                              <a:latin typeface="Cambria Math" panose="02040503050406030204" pitchFamily="18" charset="0"/>
                            </a:rPr>
                            <m:t>𝜆</m:t>
                          </m:r>
                        </m:e>
                      </m:d>
                      <m:sSup>
                        <m:sSupPr>
                          <m:ctrlPr>
                            <a:rPr lang="en-US" b="0" i="1" smtClean="0">
                              <a:latin typeface="Cambria Math" panose="02040503050406030204" pitchFamily="18" charset="0"/>
                            </a:rPr>
                          </m:ctrlPr>
                        </m:sSupPr>
                        <m:e>
                          <m:r>
                            <m:rPr>
                              <m:lit/>
                            </m:rPr>
                            <a:rPr lang="en-US" b="0" i="1" smtClean="0">
                              <a:latin typeface="Cambria Math" panose="02040503050406030204" pitchFamily="18" charset="0"/>
                            </a:rPr>
                            <m:t>|</m:t>
                          </m:r>
                        </m:e>
                        <m:sup>
                          <m:r>
                            <a:rPr lang="en-US" b="0" i="1" smtClean="0">
                              <a:latin typeface="Cambria Math" panose="02040503050406030204" pitchFamily="18" charset="0"/>
                            </a:rPr>
                            <m:t>2</m:t>
                          </m:r>
                        </m:sup>
                      </m:sSup>
                    </m:oMath>
                  </m:oMathPara>
                </a14:m>
                <a:endParaRPr lang="en-GB" dirty="0"/>
              </a:p>
              <a:p>
                <a:pPr marL="0" indent="0">
                  <a:buNone/>
                </a:pPr>
                <a:r>
                  <a:rPr lang="en-GB" dirty="0"/>
                  <a:t>    Is (weakly) constraining the neural net to learn a form that satisfies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𝜃</m:t>
                              </m:r>
                            </m:sup>
                          </m:sSup>
                          <m:r>
                            <a:rPr lang="en-US" b="0" i="1" smtClean="0">
                              <a:latin typeface="Cambria Math" panose="02040503050406030204" pitchFamily="18" charset="0"/>
                            </a:rPr>
                            <m:t>, </m:t>
                          </m:r>
                          <m:r>
                            <a:rPr lang="en-US" b="0" i="1" smtClean="0">
                              <a:latin typeface="Cambria Math" panose="02040503050406030204" pitchFamily="18" charset="0"/>
                            </a:rPr>
                            <m:t>𝜆</m:t>
                          </m:r>
                        </m:e>
                      </m:d>
                      <m:r>
                        <a:rPr lang="en-US" b="0" i="1" smtClean="0">
                          <a:latin typeface="Cambria Math" panose="02040503050406030204" pitchFamily="18" charset="0"/>
                        </a:rPr>
                        <m:t>&lt;</m:t>
                      </m:r>
                      <m:r>
                        <a:rPr lang="en-US" b="0" i="1" smtClean="0">
                          <a:latin typeface="Cambria Math" panose="02040503050406030204" pitchFamily="18" charset="0"/>
                        </a:rPr>
                        <m:t>𝑡𝑜𝑙</m:t>
                      </m:r>
                    </m:oMath>
                  </m:oMathPara>
                </a14:m>
                <a:br>
                  <a:rPr lang="en-GB" dirty="0"/>
                </a:br>
                <a:endParaRPr lang="en-NO" dirty="0"/>
              </a:p>
              <a:p>
                <a:r>
                  <a:rPr lang="en-US" b="0" dirty="0"/>
                  <a:t>The equation </a:t>
                </a:r>
                <a14:m>
                  <m:oMath xmlns:m="http://schemas.openxmlformats.org/officeDocument/2006/math">
                    <m:r>
                      <a:rPr lang="en-US" b="0" i="1" smtClean="0">
                        <a:latin typeface="Cambria Math" panose="02040503050406030204" pitchFamily="18" charset="0"/>
                      </a:rPr>
                      <m:t>𝐷𝐸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𝜃</m:t>
                            </m:r>
                          </m:sup>
                        </m:sSup>
                        <m:r>
                          <a:rPr lang="en-US" b="0" i="1" smtClean="0">
                            <a:latin typeface="Cambria Math" panose="02040503050406030204" pitchFamily="18" charset="0"/>
                          </a:rPr>
                          <m:t>, </m:t>
                        </m:r>
                        <m:r>
                          <a:rPr lang="en-US" b="0" i="1" smtClean="0">
                            <a:latin typeface="Cambria Math" panose="02040503050406030204" pitchFamily="18" charset="0"/>
                          </a:rPr>
                          <m:t>𝜆</m:t>
                        </m:r>
                      </m:e>
                    </m:d>
                  </m:oMath>
                </a14:m>
                <a:r>
                  <a:rPr lang="en-GB" dirty="0"/>
                  <a:t> can contain partial derivatives </a:t>
                </a:r>
                <a:r>
                  <a:rPr lang="en-GB" dirty="0" err="1"/>
                  <a:t>w.r.t</a:t>
                </a:r>
                <a:r>
                  <a:rPr lang="en-GB" dirty="0"/>
                  <a:t> time and space</a:t>
                </a:r>
              </a:p>
              <a:p>
                <a:pPr lvl="1"/>
                <a:r>
                  <a:rPr lang="en-GB" dirty="0"/>
                  <a:t>This is computed using automatic differentiation</a:t>
                </a:r>
              </a:p>
              <a:p>
                <a:endParaRPr lang="en-GB" dirty="0"/>
              </a:p>
            </p:txBody>
          </p:sp>
        </mc:Choice>
        <mc:Fallback>
          <p:sp>
            <p:nvSpPr>
              <p:cNvPr id="3" name="Content Placeholder 2">
                <a:extLst>
                  <a:ext uri="{FF2B5EF4-FFF2-40B4-BE49-F238E27FC236}">
                    <a16:creationId xmlns:a16="http://schemas.microsoft.com/office/drawing/2014/main" id="{5A0B7161-806E-A828-CC6B-90F9486C9D56}"/>
                  </a:ext>
                </a:extLst>
              </p:cNvPr>
              <p:cNvSpPr>
                <a:spLocks noGrp="1" noRot="1" noChangeAspect="1" noMove="1" noResize="1" noEditPoints="1" noAdjustHandles="1" noChangeArrowheads="1" noChangeShapeType="1" noTextEdit="1"/>
              </p:cNvSpPr>
              <p:nvPr>
                <p:ph idx="1"/>
              </p:nvPr>
            </p:nvSpPr>
            <p:spPr>
              <a:xfrm>
                <a:off x="758189" y="2259018"/>
                <a:ext cx="6082361" cy="3910012"/>
              </a:xfrm>
              <a:blipFill>
                <a:blip r:embed="rId2"/>
                <a:stretch>
                  <a:fillRect l="-2917" t="-3247" r="-166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166D303-EE6F-4901-8F48-E165AE996B3D}"/>
              </a:ext>
            </a:extLst>
          </p:cNvPr>
          <p:cNvSpPr>
            <a:spLocks noGrp="1"/>
          </p:cNvSpPr>
          <p:nvPr>
            <p:ph type="ftr" sz="quarter" idx="11"/>
          </p:nvPr>
        </p:nvSpPr>
        <p:spPr/>
        <p:txBody>
          <a:bodyPr/>
          <a:lstStyle/>
          <a:p>
            <a:r>
              <a:rPr lang="en-GB" b="0" i="0" dirty="0" err="1">
                <a:solidFill>
                  <a:srgbClr val="222222"/>
                </a:solidFill>
                <a:effectLst/>
                <a:latin typeface="Arial" panose="020B0604020202020204" pitchFamily="34" charset="0"/>
              </a:rPr>
              <a:t>Karniadakis</a:t>
            </a:r>
            <a:r>
              <a:rPr lang="en-GB" b="0" i="0" dirty="0">
                <a:solidFill>
                  <a:srgbClr val="222222"/>
                </a:solidFill>
                <a:effectLst/>
                <a:latin typeface="Arial" panose="020B0604020202020204" pitchFamily="34" charset="0"/>
              </a:rPr>
              <a:t>, George </a:t>
            </a:r>
            <a:r>
              <a:rPr lang="en-GB" b="0" i="0" dirty="0" err="1">
                <a:solidFill>
                  <a:srgbClr val="222222"/>
                </a:solidFill>
                <a:effectLst/>
                <a:latin typeface="Arial" panose="020B0604020202020204" pitchFamily="34" charset="0"/>
              </a:rPr>
              <a:t>Em</a:t>
            </a:r>
            <a:r>
              <a:rPr lang="en-GB" b="0" i="0" dirty="0">
                <a:solidFill>
                  <a:srgbClr val="222222"/>
                </a:solidFill>
                <a:effectLst/>
                <a:latin typeface="Arial" panose="020B0604020202020204" pitchFamily="34" charset="0"/>
              </a:rPr>
              <a:t>, et al. "Physics-informed machine learning." </a:t>
            </a:r>
            <a:r>
              <a:rPr lang="en-GB" b="0" i="1" dirty="0">
                <a:solidFill>
                  <a:srgbClr val="222222"/>
                </a:solidFill>
                <a:effectLst/>
                <a:latin typeface="Arial" panose="020B0604020202020204" pitchFamily="34" charset="0"/>
              </a:rPr>
              <a:t>Nature Reviews Physics</a:t>
            </a:r>
            <a:r>
              <a:rPr lang="en-GB" b="0" i="0" dirty="0">
                <a:solidFill>
                  <a:srgbClr val="222222"/>
                </a:solidFill>
                <a:effectLst/>
                <a:latin typeface="Arial" panose="020B0604020202020204" pitchFamily="34" charset="0"/>
              </a:rPr>
              <a:t> 3.6 (2021): 422-440.</a:t>
            </a:r>
            <a:endParaRPr lang="en-NO" dirty="0"/>
          </a:p>
          <a:p>
            <a:endParaRPr lang="en-NO" dirty="0"/>
          </a:p>
        </p:txBody>
      </p:sp>
      <p:pic>
        <p:nvPicPr>
          <p:cNvPr id="5" name="Picture 4">
            <a:extLst>
              <a:ext uri="{FF2B5EF4-FFF2-40B4-BE49-F238E27FC236}">
                <a16:creationId xmlns:a16="http://schemas.microsoft.com/office/drawing/2014/main" id="{86D3F1FA-A78E-74B3-348D-187D6A0E8C68}"/>
              </a:ext>
            </a:extLst>
          </p:cNvPr>
          <p:cNvPicPr>
            <a:picLocks noChangeAspect="1"/>
          </p:cNvPicPr>
          <p:nvPr/>
        </p:nvPicPr>
        <p:blipFill>
          <a:blip r:embed="rId3"/>
          <a:stretch>
            <a:fillRect/>
          </a:stretch>
        </p:blipFill>
        <p:spPr>
          <a:xfrm>
            <a:off x="7074061" y="2233139"/>
            <a:ext cx="4681533" cy="3319392"/>
          </a:xfrm>
          <a:prstGeom prst="rect">
            <a:avLst/>
          </a:prstGeom>
        </p:spPr>
      </p:pic>
    </p:spTree>
    <p:extLst>
      <p:ext uri="{BB962C8B-B14F-4D97-AF65-F5344CB8AC3E}">
        <p14:creationId xmlns:p14="http://schemas.microsoft.com/office/powerpoint/2010/main" val="365661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ten bunnline (Blå)">
  <a:themeElements>
    <a:clrScheme name="SINTEF Ny">
      <a:dk1>
        <a:sysClr val="windowText" lastClr="000000"/>
      </a:dk1>
      <a:lt1>
        <a:sysClr val="window" lastClr="FFFFFF"/>
      </a:lt1>
      <a:dk2>
        <a:srgbClr val="003C65"/>
      </a:dk2>
      <a:lt2>
        <a:srgbClr val="EBEBE6"/>
      </a:lt2>
      <a:accent1>
        <a:srgbClr val="14B978"/>
      </a:accent1>
      <a:accent2>
        <a:srgbClr val="CDFAE1"/>
      </a:accent2>
      <a:accent3>
        <a:srgbClr val="004628"/>
      </a:accent3>
      <a:accent4>
        <a:srgbClr val="C89B14"/>
      </a:accent4>
      <a:accent5>
        <a:srgbClr val="BE3C37"/>
      </a:accent5>
      <a:accent6>
        <a:srgbClr val="780050"/>
      </a:accent6>
      <a:hlink>
        <a:srgbClr val="0563C1"/>
      </a:hlink>
      <a:folHlink>
        <a:srgbClr val="954F72"/>
      </a:folHlink>
    </a:clrScheme>
    <a:fontScheme name="Custom 7">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b="1"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intef mal.potx" id="{4D5DFB5A-7851-4743-9FEE-6575BAE5260D}" vid="{82A59459-72E6-4469-9D3C-91119E22DD93}"/>
    </a:ext>
  </a:extLst>
</a:theme>
</file>

<file path=ppt/theme/theme2.xml><?xml version="1.0" encoding="utf-8"?>
<a:theme xmlns:a="http://schemas.openxmlformats.org/drawingml/2006/main" name="Uten bunnlinje">
  <a:themeElements>
    <a:clrScheme name="SINTEF Ny">
      <a:dk1>
        <a:sysClr val="windowText" lastClr="000000"/>
      </a:dk1>
      <a:lt1>
        <a:sysClr val="window" lastClr="FFFFFF"/>
      </a:lt1>
      <a:dk2>
        <a:srgbClr val="003C65"/>
      </a:dk2>
      <a:lt2>
        <a:srgbClr val="EBEBE6"/>
      </a:lt2>
      <a:accent1>
        <a:srgbClr val="14B978"/>
      </a:accent1>
      <a:accent2>
        <a:srgbClr val="CDFAE1"/>
      </a:accent2>
      <a:accent3>
        <a:srgbClr val="004628"/>
      </a:accent3>
      <a:accent4>
        <a:srgbClr val="C89B14"/>
      </a:accent4>
      <a:accent5>
        <a:srgbClr val="BE3C37"/>
      </a:accent5>
      <a:accent6>
        <a:srgbClr val="780050"/>
      </a:accent6>
      <a:hlink>
        <a:srgbClr val="0563C1"/>
      </a:hlink>
      <a:folHlink>
        <a:srgbClr val="954F72"/>
      </a:folHlink>
    </a:clrScheme>
    <a:fontScheme name="Custom 7">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b="1" dirty="0" err="1">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intef mal.potx" id="{4D5DFB5A-7851-4743-9FEE-6575BAE5260D}" vid="{82A59459-72E6-4469-9D3C-91119E22DD93}"/>
    </a:ext>
  </a:extLst>
</a:theme>
</file>

<file path=ppt/theme/theme3.xml><?xml version="1.0" encoding="utf-8"?>
<a:theme xmlns:a="http://schemas.openxmlformats.org/drawingml/2006/main" name="Kapitteldeler">
  <a:themeElements>
    <a:clrScheme name="SINTEF Ny">
      <a:dk1>
        <a:sysClr val="windowText" lastClr="000000"/>
      </a:dk1>
      <a:lt1>
        <a:sysClr val="window" lastClr="FFFFFF"/>
      </a:lt1>
      <a:dk2>
        <a:srgbClr val="003C65"/>
      </a:dk2>
      <a:lt2>
        <a:srgbClr val="EBEBE6"/>
      </a:lt2>
      <a:accent1>
        <a:srgbClr val="14B978"/>
      </a:accent1>
      <a:accent2>
        <a:srgbClr val="CDFAE1"/>
      </a:accent2>
      <a:accent3>
        <a:srgbClr val="004628"/>
      </a:accent3>
      <a:accent4>
        <a:srgbClr val="C89B14"/>
      </a:accent4>
      <a:accent5>
        <a:srgbClr val="BE3C37"/>
      </a:accent5>
      <a:accent6>
        <a:srgbClr val="780050"/>
      </a:accent6>
      <a:hlink>
        <a:srgbClr val="0563C1"/>
      </a:hlink>
      <a:folHlink>
        <a:srgbClr val="954F72"/>
      </a:folHlink>
    </a:clrScheme>
    <a:fontScheme name="Custom 7">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b="1"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intef mal.potx" id="{4D5DFB5A-7851-4743-9FEE-6575BAE5260D}" vid="{CD4B1333-B23E-4CA5-A2CB-431C5232346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TAPLEY - Den Store AI Dagen</Template>
  <TotalTime>33852</TotalTime>
  <Words>1751</Words>
  <Application>Microsoft Macintosh PowerPoint</Application>
  <PresentationFormat>Widescreen</PresentationFormat>
  <Paragraphs>156</Paragraphs>
  <Slides>17</Slides>
  <Notes>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17</vt:i4>
      </vt:variant>
    </vt:vector>
  </HeadingPairs>
  <TitlesOfParts>
    <vt:vector size="29" baseType="lpstr">
      <vt:lpstr>Arial</vt:lpstr>
      <vt:lpstr>Calibri</vt:lpstr>
      <vt:lpstr>Calibri Light</vt:lpstr>
      <vt:lpstr>Cambria Math</vt:lpstr>
      <vt:lpstr>Courier New</vt:lpstr>
      <vt:lpstr>inherit</vt:lpstr>
      <vt:lpstr>noto sans</vt:lpstr>
      <vt:lpstr>Söhne</vt:lpstr>
      <vt:lpstr>Wingdings</vt:lpstr>
      <vt:lpstr>Uten bunnline (Blå)</vt:lpstr>
      <vt:lpstr>Uten bunnlinje</vt:lpstr>
      <vt:lpstr>Kapitteldeler</vt:lpstr>
      <vt:lpstr>PowerPoint Presentation</vt:lpstr>
      <vt:lpstr>Outline</vt:lpstr>
      <vt:lpstr>Neural networks recap</vt:lpstr>
      <vt:lpstr>Neural networks recap</vt:lpstr>
      <vt:lpstr>Solving differential equations</vt:lpstr>
      <vt:lpstr>Potential solution: data-driven approach</vt:lpstr>
      <vt:lpstr>Some physics and some data</vt:lpstr>
      <vt:lpstr>Physics informed neural networks (PINNs)</vt:lpstr>
      <vt:lpstr>Physics informed neural networks (PINNs)</vt:lpstr>
      <vt:lpstr>Advantages of PINNs</vt:lpstr>
      <vt:lpstr>Applications – 2D Navier-Stokes toy problem</vt:lpstr>
      <vt:lpstr>Applications – Flow over coffee cup</vt:lpstr>
      <vt:lpstr>Applications – Flow through aorta </vt:lpstr>
      <vt:lpstr>Software</vt:lpstr>
      <vt:lpstr>Challenges and limitations</vt:lpstr>
      <vt:lpstr>Coding a PINN from scratch</vt:lpstr>
      <vt:lpstr>Pseudo-Hamiltonian Neural Nets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Kwanen Tapley</dc:creator>
  <cp:lastModifiedBy>Alexander Stasik</cp:lastModifiedBy>
  <cp:revision>12</cp:revision>
  <dcterms:created xsi:type="dcterms:W3CDTF">2023-06-20T10:57:20Z</dcterms:created>
  <dcterms:modified xsi:type="dcterms:W3CDTF">2023-09-06T11:13:13Z</dcterms:modified>
</cp:coreProperties>
</file>